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60"/>
  </p:notesMasterIdLst>
  <p:handoutMasterIdLst>
    <p:handoutMasterId r:id="rId61"/>
  </p:handoutMasterIdLst>
  <p:sldIdLst>
    <p:sldId id="485" r:id="rId2"/>
    <p:sldId id="672" r:id="rId3"/>
    <p:sldId id="673" r:id="rId4"/>
    <p:sldId id="674" r:id="rId5"/>
    <p:sldId id="675" r:id="rId6"/>
    <p:sldId id="677" r:id="rId7"/>
    <p:sldId id="678" r:id="rId8"/>
    <p:sldId id="676" r:id="rId9"/>
    <p:sldId id="685" r:id="rId10"/>
    <p:sldId id="679" r:id="rId11"/>
    <p:sldId id="686" r:id="rId12"/>
    <p:sldId id="680" r:id="rId13"/>
    <p:sldId id="687" r:id="rId14"/>
    <p:sldId id="681" r:id="rId15"/>
    <p:sldId id="688" r:id="rId16"/>
    <p:sldId id="682" r:id="rId17"/>
    <p:sldId id="689" r:id="rId18"/>
    <p:sldId id="683" r:id="rId19"/>
    <p:sldId id="690" r:id="rId20"/>
    <p:sldId id="684" r:id="rId21"/>
    <p:sldId id="691" r:id="rId22"/>
    <p:sldId id="692" r:id="rId23"/>
    <p:sldId id="693" r:id="rId24"/>
    <p:sldId id="694" r:id="rId25"/>
    <p:sldId id="703" r:id="rId26"/>
    <p:sldId id="695" r:id="rId27"/>
    <p:sldId id="705" r:id="rId28"/>
    <p:sldId id="704" r:id="rId29"/>
    <p:sldId id="706" r:id="rId30"/>
    <p:sldId id="696" r:id="rId31"/>
    <p:sldId id="707" r:id="rId32"/>
    <p:sldId id="697" r:id="rId33"/>
    <p:sldId id="708" r:id="rId34"/>
    <p:sldId id="698" r:id="rId35"/>
    <p:sldId id="709" r:id="rId36"/>
    <p:sldId id="699" r:id="rId37"/>
    <p:sldId id="710" r:id="rId38"/>
    <p:sldId id="700" r:id="rId39"/>
    <p:sldId id="711" r:id="rId40"/>
    <p:sldId id="701" r:id="rId41"/>
    <p:sldId id="712" r:id="rId42"/>
    <p:sldId id="702" r:id="rId43"/>
    <p:sldId id="720" r:id="rId44"/>
    <p:sldId id="713" r:id="rId45"/>
    <p:sldId id="722" r:id="rId46"/>
    <p:sldId id="721" r:id="rId47"/>
    <p:sldId id="723" r:id="rId48"/>
    <p:sldId id="714" r:id="rId49"/>
    <p:sldId id="724" r:id="rId50"/>
    <p:sldId id="715" r:id="rId51"/>
    <p:sldId id="725" r:id="rId52"/>
    <p:sldId id="716" r:id="rId53"/>
    <p:sldId id="726" r:id="rId54"/>
    <p:sldId id="728" r:id="rId55"/>
    <p:sldId id="727" r:id="rId56"/>
    <p:sldId id="729" r:id="rId57"/>
    <p:sldId id="717" r:id="rId58"/>
    <p:sldId id="730" r:id="rId5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66"/>
    <a:srgbClr val="8439BD"/>
    <a:srgbClr val="CC0099"/>
    <a:srgbClr val="FFFFCC"/>
    <a:srgbClr val="CBCBCB"/>
    <a:srgbClr val="004F8A"/>
    <a:srgbClr val="FFDDDD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5490" autoAdjust="0"/>
  </p:normalViewPr>
  <p:slideViewPr>
    <p:cSldViewPr>
      <p:cViewPr varScale="1">
        <p:scale>
          <a:sx n="77" d="100"/>
          <a:sy n="77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6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6CE8C-D5AC-48B7-9165-3364416193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EE8708D-8262-4992-8A9E-E79558A8608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00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Restaurant Homepage</a:t>
          </a:r>
          <a:endParaRPr kumimoji="1" lang="zh-HK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25DB700A-2706-436F-835D-16B6030AC967}" type="parTrans" cxnId="{62DB7E88-5265-4CA2-8F6A-7A91DC35DBCA}">
      <dgm:prSet/>
      <dgm:spPr/>
      <dgm:t>
        <a:bodyPr/>
        <a:lstStyle/>
        <a:p>
          <a:endParaRPr lang="zh-HK" altLang="en-US"/>
        </a:p>
      </dgm:t>
    </dgm:pt>
    <dgm:pt modelId="{C01005B6-FF5F-46CB-AAB9-DD794A75CAA9}" type="sibTrans" cxnId="{62DB7E88-5265-4CA2-8F6A-7A91DC35DBCA}">
      <dgm:prSet/>
      <dgm:spPr/>
      <dgm:t>
        <a:bodyPr/>
        <a:lstStyle/>
        <a:p>
          <a:endParaRPr lang="zh-HK" altLang="en-US"/>
        </a:p>
      </dgm:t>
    </dgm:pt>
    <dgm:pt modelId="{9AEDEE61-D54A-4262-8C5E-23EFD0C22F6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Webpage11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Online Food Order</a:t>
          </a:r>
          <a:endParaRPr kumimoji="1" lang="zh-HK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8BB00DD9-F30B-4A3F-A60E-6DC5123EA3FA}" type="parTrans" cxnId="{D9499369-ED7A-4B3B-9E95-A17C998B4AE8}">
      <dgm:prSet/>
      <dgm:spPr/>
      <dgm:t>
        <a:bodyPr/>
        <a:lstStyle/>
        <a:p>
          <a:endParaRPr lang="zh-HK" altLang="en-US"/>
        </a:p>
      </dgm:t>
    </dgm:pt>
    <dgm:pt modelId="{64340CE0-31C8-4B3C-9D09-6C586B57B0D0}" type="sibTrans" cxnId="{D9499369-ED7A-4B3B-9E95-A17C998B4AE8}">
      <dgm:prSet/>
      <dgm:spPr/>
      <dgm:t>
        <a:bodyPr/>
        <a:lstStyle/>
        <a:p>
          <a:endParaRPr lang="zh-HK" altLang="en-US"/>
        </a:p>
      </dgm:t>
    </dgm:pt>
    <dgm:pt modelId="{13D4D505-3B12-460F-8DDF-97256E2C0E3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Webpage12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Food Selection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6F0F66E3-675C-4674-B8B8-0D09EE5ED388}" type="parTrans" cxnId="{5ACF66B0-4D1C-4A86-8CD9-8FCC375D056A}">
      <dgm:prSet/>
      <dgm:spPr/>
      <dgm:t>
        <a:bodyPr/>
        <a:lstStyle/>
        <a:p>
          <a:endParaRPr lang="zh-HK" altLang="en-US"/>
        </a:p>
      </dgm:t>
    </dgm:pt>
    <dgm:pt modelId="{9F32A1B1-90DA-4B21-A319-69D40325E819}" type="sibTrans" cxnId="{5ACF66B0-4D1C-4A86-8CD9-8FCC375D056A}">
      <dgm:prSet/>
      <dgm:spPr/>
      <dgm:t>
        <a:bodyPr/>
        <a:lstStyle/>
        <a:p>
          <a:endParaRPr lang="zh-HK" altLang="en-US"/>
        </a:p>
      </dgm:t>
    </dgm:pt>
    <dgm:pt modelId="{1FEB436E-7893-423C-BAEE-F186D329860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13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Delivery &amp; Payment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FBBBDE50-3215-40E7-BA82-62DB029C8249}" type="parTrans" cxnId="{D4060FF3-E628-43CF-9E89-1345E8355BEA}">
      <dgm:prSet/>
      <dgm:spPr/>
      <dgm:t>
        <a:bodyPr/>
        <a:lstStyle/>
        <a:p>
          <a:endParaRPr lang="zh-HK" altLang="en-US"/>
        </a:p>
      </dgm:t>
    </dgm:pt>
    <dgm:pt modelId="{8AA6611F-8C2A-4F62-8E0E-FC313FCC7C5A}" type="sibTrans" cxnId="{D4060FF3-E628-43CF-9E89-1345E8355BEA}">
      <dgm:prSet/>
      <dgm:spPr/>
      <dgm:t>
        <a:bodyPr/>
        <a:lstStyle/>
        <a:p>
          <a:endParaRPr lang="zh-HK" altLang="en-US"/>
        </a:p>
      </dgm:t>
    </dgm:pt>
    <dgm:pt modelId="{61176C39-BAD7-4D0D-90CF-926B7DB02C9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Webpage14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Confirmation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624734F3-6027-44BC-BDCD-28035C8DA709}" type="parTrans" cxnId="{870E018C-D1D1-4B3E-85E9-F4828B864236}">
      <dgm:prSet/>
      <dgm:spPr/>
      <dgm:t>
        <a:bodyPr/>
        <a:lstStyle/>
        <a:p>
          <a:endParaRPr lang="zh-HK" altLang="en-US"/>
        </a:p>
      </dgm:t>
    </dgm:pt>
    <dgm:pt modelId="{FB618B35-D231-4E52-A91E-8E8504BF3976}" type="sibTrans" cxnId="{870E018C-D1D1-4B3E-85E9-F4828B864236}">
      <dgm:prSet/>
      <dgm:spPr/>
      <dgm:t>
        <a:bodyPr/>
        <a:lstStyle/>
        <a:p>
          <a:endParaRPr lang="zh-HK" altLang="en-US"/>
        </a:p>
      </dgm:t>
    </dgm:pt>
    <dgm:pt modelId="{BEDDE010-BA6F-436D-AD55-580BF133BAD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21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Members’ Corner</a:t>
          </a:r>
          <a:endParaRPr kumimoji="1" lang="zh-HK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8402C844-6163-4FE1-B7FD-C6ED23A2AFA7}" type="parTrans" cxnId="{AF206E95-07CC-4828-8B5F-A5CC8E7841AE}">
      <dgm:prSet/>
      <dgm:spPr/>
      <dgm:t>
        <a:bodyPr/>
        <a:lstStyle/>
        <a:p>
          <a:endParaRPr lang="zh-HK" altLang="en-US"/>
        </a:p>
      </dgm:t>
    </dgm:pt>
    <dgm:pt modelId="{1F96416F-452C-45D3-8E48-7A47875AED2A}" type="sibTrans" cxnId="{AF206E95-07CC-4828-8B5F-A5CC8E7841AE}">
      <dgm:prSet/>
      <dgm:spPr/>
      <dgm:t>
        <a:bodyPr/>
        <a:lstStyle/>
        <a:p>
          <a:endParaRPr lang="zh-HK" altLang="en-US"/>
        </a:p>
      </dgm:t>
    </dgm:pt>
    <dgm:pt modelId="{0CC7C97C-D9C1-4E1E-8C1B-29E728EDB39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22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Join us</a:t>
          </a:r>
          <a:r>
            <a:rPr kumimoji="1" lang="en-US" altLang="zh-TW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Registration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373E3C28-A9B8-4C17-9CE8-141F4B7933C9}" type="parTrans" cxnId="{D0B2331F-AC15-4BB9-A922-A51128AFA64C}">
      <dgm:prSet/>
      <dgm:spPr/>
      <dgm:t>
        <a:bodyPr/>
        <a:lstStyle/>
        <a:p>
          <a:endParaRPr lang="zh-HK" altLang="en-US"/>
        </a:p>
      </dgm:t>
    </dgm:pt>
    <dgm:pt modelId="{FDF174F3-0FB8-4EBF-BD6F-FDBCB49DDB6F}" type="sibTrans" cxnId="{D0B2331F-AC15-4BB9-A922-A51128AFA64C}">
      <dgm:prSet/>
      <dgm:spPr/>
      <dgm:t>
        <a:bodyPr/>
        <a:lstStyle/>
        <a:p>
          <a:endParaRPr lang="zh-HK" altLang="en-US"/>
        </a:p>
      </dgm:t>
    </dgm:pt>
    <dgm:pt modelId="{A9BCA85B-112A-46DE-BB44-0689A1DADDC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23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Confirmation</a:t>
          </a:r>
          <a:r>
            <a:rPr kumimoji="1" lang="en-US" altLang="zh-TW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AACB7CE9-CE57-40B8-BE21-51692250B68C}" type="parTrans" cxnId="{BE6EF8EA-4A18-4134-96FA-CD08C4FDF504}">
      <dgm:prSet/>
      <dgm:spPr/>
      <dgm:t>
        <a:bodyPr/>
        <a:lstStyle/>
        <a:p>
          <a:endParaRPr lang="zh-HK" altLang="en-US"/>
        </a:p>
      </dgm:t>
    </dgm:pt>
    <dgm:pt modelId="{4936BC38-93F5-4E71-A3B9-86BD361B2BCD}" type="sibTrans" cxnId="{BE6EF8EA-4A18-4134-96FA-CD08C4FDF504}">
      <dgm:prSet/>
      <dgm:spPr/>
      <dgm:t>
        <a:bodyPr/>
        <a:lstStyle/>
        <a:p>
          <a:endParaRPr lang="zh-HK" altLang="en-US"/>
        </a:p>
      </dgm:t>
    </dgm:pt>
    <dgm:pt modelId="{8EB69D52-3B15-4E5A-BB6A-F0E60304D57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31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Latest Promotion</a:t>
          </a:r>
          <a:endParaRPr kumimoji="1" lang="zh-HK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7DBA6D41-98DB-4A35-BAAB-8ECD31B9E222}" type="parTrans" cxnId="{2B21B27A-37D3-4F09-AF52-99E7038C8E52}">
      <dgm:prSet/>
      <dgm:spPr/>
      <dgm:t>
        <a:bodyPr/>
        <a:lstStyle/>
        <a:p>
          <a:endParaRPr lang="zh-HK" altLang="en-US"/>
        </a:p>
      </dgm:t>
    </dgm:pt>
    <dgm:pt modelId="{DE79E04D-A530-4168-9B3C-E2DF97F99F4C}" type="sibTrans" cxnId="{2B21B27A-37D3-4F09-AF52-99E7038C8E52}">
      <dgm:prSet/>
      <dgm:spPr/>
      <dgm:t>
        <a:bodyPr/>
        <a:lstStyle/>
        <a:p>
          <a:endParaRPr lang="zh-HK" altLang="en-US"/>
        </a:p>
      </dgm:t>
    </dgm:pt>
    <dgm:pt modelId="{47DE7AC4-4F41-40CA-B4D6-538D719F0D2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8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32</a:t>
          </a:r>
        </a:p>
        <a:p>
          <a:pPr marL="0" marR="0" lvl="0" indent="0" algn="ctr" defTabSz="914400" rtl="0" eaLnBrk="1" fontAlgn="base" latinLnBrk="0" hangingPunct="1">
            <a:lnSpc>
              <a:spcPct val="88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Promotion Dishes Details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14AEB439-0113-47A3-A0D7-DBF55787D300}" type="parTrans" cxnId="{ABC86BC7-9A40-4C1E-B91C-45CE51B6C43F}">
      <dgm:prSet/>
      <dgm:spPr/>
      <dgm:t>
        <a:bodyPr/>
        <a:lstStyle/>
        <a:p>
          <a:endParaRPr lang="zh-HK" altLang="en-US"/>
        </a:p>
      </dgm:t>
    </dgm:pt>
    <dgm:pt modelId="{C3D562BD-BB6A-4D0E-B358-BDB105BF3C18}" type="sibTrans" cxnId="{ABC86BC7-9A40-4C1E-B91C-45CE51B6C43F}">
      <dgm:prSet/>
      <dgm:spPr/>
      <dgm:t>
        <a:bodyPr/>
        <a:lstStyle/>
        <a:p>
          <a:endParaRPr lang="zh-HK" altLang="en-US"/>
        </a:p>
      </dgm:t>
    </dgm:pt>
    <dgm:pt modelId="{D3E4C8FD-8C7A-41DD-B879-273D67EDA39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41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Location</a:t>
          </a:r>
          <a:endParaRPr kumimoji="1" lang="zh-HK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FBE3FD81-5337-4245-AEBA-FFFB4D0E152C}" type="parTrans" cxnId="{3B37A1F1-4433-4F64-B209-4F02C40AEFA8}">
      <dgm:prSet/>
      <dgm:spPr/>
      <dgm:t>
        <a:bodyPr/>
        <a:lstStyle/>
        <a:p>
          <a:endParaRPr lang="zh-HK" altLang="en-US"/>
        </a:p>
      </dgm:t>
    </dgm:pt>
    <dgm:pt modelId="{CF945801-E8C3-4D37-A826-56EBCEA5596E}" type="sibTrans" cxnId="{3B37A1F1-4433-4F64-B209-4F02C40AEFA8}">
      <dgm:prSet/>
      <dgm:spPr/>
      <dgm:t>
        <a:bodyPr/>
        <a:lstStyle/>
        <a:p>
          <a:endParaRPr lang="zh-HK" altLang="en-US"/>
        </a:p>
      </dgm:t>
    </dgm:pt>
    <dgm:pt modelId="{8A9E04A5-A867-48FD-A991-B2972E2C373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42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List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4D6F7F10-C836-4C3A-97FD-825DB0D9ADB3}" type="parTrans" cxnId="{239F4E04-5600-4415-A48F-8532E0C02F21}">
      <dgm:prSet/>
      <dgm:spPr/>
      <dgm:t>
        <a:bodyPr/>
        <a:lstStyle/>
        <a:p>
          <a:endParaRPr lang="zh-HK" altLang="en-US"/>
        </a:p>
      </dgm:t>
    </dgm:pt>
    <dgm:pt modelId="{B19DDFC6-E620-48A1-B682-31C97297D919}" type="sibTrans" cxnId="{239F4E04-5600-4415-A48F-8532E0C02F21}">
      <dgm:prSet/>
      <dgm:spPr/>
      <dgm:t>
        <a:bodyPr/>
        <a:lstStyle/>
        <a:p>
          <a:endParaRPr lang="zh-HK" altLang="en-US"/>
        </a:p>
      </dgm:t>
    </dgm:pt>
    <dgm:pt modelId="{50B75106-1A76-48A5-A0FB-CB8F71D47B2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43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Address</a:t>
          </a:r>
          <a:endParaRPr kumimoji="1" lang="zh-HK" altLang="zh-TW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AB5A4813-7182-4D95-96A8-9EB813E8E2EF}" type="parTrans" cxnId="{23C90590-850A-4F51-A519-FCFF716E6810}">
      <dgm:prSet/>
      <dgm:spPr/>
      <dgm:t>
        <a:bodyPr/>
        <a:lstStyle/>
        <a:p>
          <a:endParaRPr lang="zh-HK" altLang="en-US"/>
        </a:p>
      </dgm:t>
    </dgm:pt>
    <dgm:pt modelId="{5AF4CDC7-4166-456A-82EA-CDD88D113180}" type="sibTrans" cxnId="{23C90590-850A-4F51-A519-FCFF716E6810}">
      <dgm:prSet/>
      <dgm:spPr/>
      <dgm:t>
        <a:bodyPr/>
        <a:lstStyle/>
        <a:p>
          <a:endParaRPr lang="zh-HK" altLang="en-US"/>
        </a:p>
      </dgm:t>
    </dgm:pt>
    <dgm:pt modelId="{E7C3A809-0A98-4860-AF3F-20338590448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51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Contact Us/ What’s New</a:t>
          </a:r>
          <a:endParaRPr kumimoji="1" lang="zh-HK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A1E27F0A-649A-431D-86DE-95730BD17822}" type="parTrans" cxnId="{C9B953AD-99F0-4F4E-8BD8-A1F2B5E2C45D}">
      <dgm:prSet/>
      <dgm:spPr/>
      <dgm:t>
        <a:bodyPr/>
        <a:lstStyle/>
        <a:p>
          <a:endParaRPr lang="zh-TW" altLang="en-US"/>
        </a:p>
      </dgm:t>
    </dgm:pt>
    <dgm:pt modelId="{96B48291-8EA8-4D99-BC48-2275EF3CD516}" type="sibTrans" cxnId="{C9B953AD-99F0-4F4E-8BD8-A1F2B5E2C45D}">
      <dgm:prSet/>
      <dgm:spPr/>
      <dgm:t>
        <a:bodyPr/>
        <a:lstStyle/>
        <a:p>
          <a:endParaRPr lang="zh-HK" altLang="en-US"/>
        </a:p>
      </dgm:t>
    </dgm:pt>
    <dgm:pt modelId="{3E2F199F-E47A-4407-AF04-1A7D96135203}" type="pres">
      <dgm:prSet presAssocID="{CF06CE8C-D5AC-48B7-9165-3364416193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50844A-482A-4265-9274-8A02C2DC1B74}" type="pres">
      <dgm:prSet presAssocID="{6EE8708D-8262-4992-8A9E-E79558A86089}" presName="hierRoot1" presStyleCnt="0">
        <dgm:presLayoutVars>
          <dgm:hierBranch/>
        </dgm:presLayoutVars>
      </dgm:prSet>
      <dgm:spPr/>
    </dgm:pt>
    <dgm:pt modelId="{008CC0B6-84F5-4733-837D-273292772495}" type="pres">
      <dgm:prSet presAssocID="{6EE8708D-8262-4992-8A9E-E79558A86089}" presName="rootComposite1" presStyleCnt="0"/>
      <dgm:spPr/>
    </dgm:pt>
    <dgm:pt modelId="{397211A0-7857-481D-A668-C8878789D3F5}" type="pres">
      <dgm:prSet presAssocID="{6EE8708D-8262-4992-8A9E-E79558A860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8035BF-FEE9-497A-9DB9-CABA8768874F}" type="pres">
      <dgm:prSet presAssocID="{6EE8708D-8262-4992-8A9E-E79558A86089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168AAA6-84C0-4C22-86A4-FE63E59DB3AC}" type="pres">
      <dgm:prSet presAssocID="{6EE8708D-8262-4992-8A9E-E79558A86089}" presName="hierChild2" presStyleCnt="0"/>
      <dgm:spPr/>
    </dgm:pt>
    <dgm:pt modelId="{489B697C-AD38-4DCE-8D39-9F4A913E6CFF}" type="pres">
      <dgm:prSet presAssocID="{8BB00DD9-F30B-4A3F-A60E-6DC5123EA3FA}" presName="Name35" presStyleLbl="parChTrans1D2" presStyleIdx="0" presStyleCnt="5"/>
      <dgm:spPr/>
      <dgm:t>
        <a:bodyPr/>
        <a:lstStyle/>
        <a:p>
          <a:endParaRPr lang="zh-HK" altLang="en-US"/>
        </a:p>
      </dgm:t>
    </dgm:pt>
    <dgm:pt modelId="{6688E851-F65A-4072-81CF-9CA0DB5D4336}" type="pres">
      <dgm:prSet presAssocID="{9AEDEE61-D54A-4262-8C5E-23EFD0C22F64}" presName="hierRoot2" presStyleCnt="0">
        <dgm:presLayoutVars>
          <dgm:hierBranch/>
        </dgm:presLayoutVars>
      </dgm:prSet>
      <dgm:spPr/>
    </dgm:pt>
    <dgm:pt modelId="{DBDEFD38-DB5F-4547-902D-5C33D3C9701F}" type="pres">
      <dgm:prSet presAssocID="{9AEDEE61-D54A-4262-8C5E-23EFD0C22F64}" presName="rootComposite" presStyleCnt="0"/>
      <dgm:spPr/>
    </dgm:pt>
    <dgm:pt modelId="{DCCC7259-9E9C-4F98-B552-ADFA5B7FFE50}" type="pres">
      <dgm:prSet presAssocID="{9AEDEE61-D54A-4262-8C5E-23EFD0C22F6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81A9E0-EA1A-47A1-B570-07EB15646E81}" type="pres">
      <dgm:prSet presAssocID="{9AEDEE61-D54A-4262-8C5E-23EFD0C22F64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3CA68B16-F81D-4261-9E80-A166CB018CE3}" type="pres">
      <dgm:prSet presAssocID="{9AEDEE61-D54A-4262-8C5E-23EFD0C22F64}" presName="hierChild4" presStyleCnt="0"/>
      <dgm:spPr/>
    </dgm:pt>
    <dgm:pt modelId="{2E5EAF7B-E4DC-4535-9529-10AC3D9F6839}" type="pres">
      <dgm:prSet presAssocID="{6F0F66E3-675C-4674-B8B8-0D09EE5ED388}" presName="Name35" presStyleLbl="parChTrans1D3" presStyleIdx="0" presStyleCnt="4"/>
      <dgm:spPr/>
      <dgm:t>
        <a:bodyPr/>
        <a:lstStyle/>
        <a:p>
          <a:endParaRPr lang="zh-HK" altLang="en-US"/>
        </a:p>
      </dgm:t>
    </dgm:pt>
    <dgm:pt modelId="{C4070D20-7305-4793-8F66-30A17194222F}" type="pres">
      <dgm:prSet presAssocID="{13D4D505-3B12-460F-8DDF-97256E2C0E37}" presName="hierRoot2" presStyleCnt="0">
        <dgm:presLayoutVars>
          <dgm:hierBranch/>
        </dgm:presLayoutVars>
      </dgm:prSet>
      <dgm:spPr/>
    </dgm:pt>
    <dgm:pt modelId="{1F1CA32A-07BC-4333-BA8D-D2F48907F043}" type="pres">
      <dgm:prSet presAssocID="{13D4D505-3B12-460F-8DDF-97256E2C0E37}" presName="rootComposite" presStyleCnt="0"/>
      <dgm:spPr/>
    </dgm:pt>
    <dgm:pt modelId="{6B0897AA-F044-4456-B637-B48CC7F3C728}" type="pres">
      <dgm:prSet presAssocID="{13D4D505-3B12-460F-8DDF-97256E2C0E37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B6B18F-6199-44D6-B9FB-085D1A211CB8}" type="pres">
      <dgm:prSet presAssocID="{13D4D505-3B12-460F-8DDF-97256E2C0E37}" presName="rootConnector" presStyleLbl="node3" presStyleIdx="0" presStyleCnt="4"/>
      <dgm:spPr/>
      <dgm:t>
        <a:bodyPr/>
        <a:lstStyle/>
        <a:p>
          <a:endParaRPr lang="zh-TW" altLang="en-US"/>
        </a:p>
      </dgm:t>
    </dgm:pt>
    <dgm:pt modelId="{FBACE0C1-4C89-49E7-B4CB-ACD4DA872444}" type="pres">
      <dgm:prSet presAssocID="{13D4D505-3B12-460F-8DDF-97256E2C0E37}" presName="hierChild4" presStyleCnt="0"/>
      <dgm:spPr/>
    </dgm:pt>
    <dgm:pt modelId="{A7CC9682-0A78-4BC3-A6C7-A1E262A0E456}" type="pres">
      <dgm:prSet presAssocID="{FBBBDE50-3215-40E7-BA82-62DB029C8249}" presName="Name35" presStyleLbl="parChTrans1D4" presStyleIdx="0" presStyleCnt="4"/>
      <dgm:spPr/>
      <dgm:t>
        <a:bodyPr/>
        <a:lstStyle/>
        <a:p>
          <a:endParaRPr lang="zh-HK" altLang="en-US"/>
        </a:p>
      </dgm:t>
    </dgm:pt>
    <dgm:pt modelId="{2CF4F4AB-E774-4645-8C21-4FCE3863B067}" type="pres">
      <dgm:prSet presAssocID="{1FEB436E-7893-423C-BAEE-F186D3298602}" presName="hierRoot2" presStyleCnt="0">
        <dgm:presLayoutVars>
          <dgm:hierBranch/>
        </dgm:presLayoutVars>
      </dgm:prSet>
      <dgm:spPr/>
    </dgm:pt>
    <dgm:pt modelId="{7FBFB2D4-6A3C-46C2-A363-A437CFB4AA01}" type="pres">
      <dgm:prSet presAssocID="{1FEB436E-7893-423C-BAEE-F186D3298602}" presName="rootComposite" presStyleCnt="0"/>
      <dgm:spPr/>
    </dgm:pt>
    <dgm:pt modelId="{9A01301A-93D4-47A4-8793-1DA71A2BEEEE}" type="pres">
      <dgm:prSet presAssocID="{1FEB436E-7893-423C-BAEE-F186D3298602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34DB9F-F32A-4D1E-B66D-5FCBEFF3893D}" type="pres">
      <dgm:prSet presAssocID="{1FEB436E-7893-423C-BAEE-F186D3298602}" presName="rootConnector" presStyleLbl="node4" presStyleIdx="0" presStyleCnt="4"/>
      <dgm:spPr/>
      <dgm:t>
        <a:bodyPr/>
        <a:lstStyle/>
        <a:p>
          <a:endParaRPr lang="zh-TW" altLang="en-US"/>
        </a:p>
      </dgm:t>
    </dgm:pt>
    <dgm:pt modelId="{96162CD2-D2C0-459F-AA0F-BC605A3B4B32}" type="pres">
      <dgm:prSet presAssocID="{1FEB436E-7893-423C-BAEE-F186D3298602}" presName="hierChild4" presStyleCnt="0"/>
      <dgm:spPr/>
    </dgm:pt>
    <dgm:pt modelId="{FFB7A23B-FFD6-40D7-980B-20F9BAAF470D}" type="pres">
      <dgm:prSet presAssocID="{624734F3-6027-44BC-BDCD-28035C8DA709}" presName="Name35" presStyleLbl="parChTrans1D4" presStyleIdx="1" presStyleCnt="4"/>
      <dgm:spPr/>
      <dgm:t>
        <a:bodyPr/>
        <a:lstStyle/>
        <a:p>
          <a:endParaRPr lang="zh-HK" altLang="en-US"/>
        </a:p>
      </dgm:t>
    </dgm:pt>
    <dgm:pt modelId="{9B104117-5D01-415E-BA9D-FCCAA622FB0A}" type="pres">
      <dgm:prSet presAssocID="{61176C39-BAD7-4D0D-90CF-926B7DB02C91}" presName="hierRoot2" presStyleCnt="0">
        <dgm:presLayoutVars>
          <dgm:hierBranch val="r"/>
        </dgm:presLayoutVars>
      </dgm:prSet>
      <dgm:spPr/>
    </dgm:pt>
    <dgm:pt modelId="{5E2827CC-7D95-418D-9C0B-EA198921CB3B}" type="pres">
      <dgm:prSet presAssocID="{61176C39-BAD7-4D0D-90CF-926B7DB02C91}" presName="rootComposite" presStyleCnt="0"/>
      <dgm:spPr/>
    </dgm:pt>
    <dgm:pt modelId="{7EE9059B-ED38-4A97-81D8-24F718A53DCD}" type="pres">
      <dgm:prSet presAssocID="{61176C39-BAD7-4D0D-90CF-926B7DB02C9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B1C1C2-9B84-4594-914E-A47BCA24CD70}" type="pres">
      <dgm:prSet presAssocID="{61176C39-BAD7-4D0D-90CF-926B7DB02C91}" presName="rootConnector" presStyleLbl="node4" presStyleIdx="1" presStyleCnt="4"/>
      <dgm:spPr/>
      <dgm:t>
        <a:bodyPr/>
        <a:lstStyle/>
        <a:p>
          <a:endParaRPr lang="zh-TW" altLang="en-US"/>
        </a:p>
      </dgm:t>
    </dgm:pt>
    <dgm:pt modelId="{BB800352-231A-4509-B6B1-7D07734104BA}" type="pres">
      <dgm:prSet presAssocID="{61176C39-BAD7-4D0D-90CF-926B7DB02C91}" presName="hierChild4" presStyleCnt="0"/>
      <dgm:spPr/>
    </dgm:pt>
    <dgm:pt modelId="{56818E1B-0222-4CAD-B199-6B7310A5A2B9}" type="pres">
      <dgm:prSet presAssocID="{61176C39-BAD7-4D0D-90CF-926B7DB02C91}" presName="hierChild5" presStyleCnt="0"/>
      <dgm:spPr/>
    </dgm:pt>
    <dgm:pt modelId="{49A3885F-9A7D-43ED-BADA-3BC05FD934A2}" type="pres">
      <dgm:prSet presAssocID="{1FEB436E-7893-423C-BAEE-F186D3298602}" presName="hierChild5" presStyleCnt="0"/>
      <dgm:spPr/>
    </dgm:pt>
    <dgm:pt modelId="{692CAC17-81C2-4678-964C-85B49F04C923}" type="pres">
      <dgm:prSet presAssocID="{13D4D505-3B12-460F-8DDF-97256E2C0E37}" presName="hierChild5" presStyleCnt="0"/>
      <dgm:spPr/>
    </dgm:pt>
    <dgm:pt modelId="{E77192BD-AF7A-46A2-9FF2-8A961E5D97B6}" type="pres">
      <dgm:prSet presAssocID="{9AEDEE61-D54A-4262-8C5E-23EFD0C22F64}" presName="hierChild5" presStyleCnt="0"/>
      <dgm:spPr/>
    </dgm:pt>
    <dgm:pt modelId="{13F5CC06-68A3-4274-A89F-10A226460D0E}" type="pres">
      <dgm:prSet presAssocID="{8402C844-6163-4FE1-B7FD-C6ED23A2AFA7}" presName="Name35" presStyleLbl="parChTrans1D2" presStyleIdx="1" presStyleCnt="5"/>
      <dgm:spPr/>
      <dgm:t>
        <a:bodyPr/>
        <a:lstStyle/>
        <a:p>
          <a:endParaRPr lang="zh-HK" altLang="en-US"/>
        </a:p>
      </dgm:t>
    </dgm:pt>
    <dgm:pt modelId="{F7AA877D-EE90-4397-A459-8D52E12322CD}" type="pres">
      <dgm:prSet presAssocID="{BEDDE010-BA6F-436D-AD55-580BF133BAD0}" presName="hierRoot2" presStyleCnt="0">
        <dgm:presLayoutVars>
          <dgm:hierBranch/>
        </dgm:presLayoutVars>
      </dgm:prSet>
      <dgm:spPr/>
    </dgm:pt>
    <dgm:pt modelId="{A8AE2DBC-5849-4212-AD75-5FCF217EC72D}" type="pres">
      <dgm:prSet presAssocID="{BEDDE010-BA6F-436D-AD55-580BF133BAD0}" presName="rootComposite" presStyleCnt="0"/>
      <dgm:spPr/>
    </dgm:pt>
    <dgm:pt modelId="{A802A5EF-36CF-42E7-8ED0-B16524307A41}" type="pres">
      <dgm:prSet presAssocID="{BEDDE010-BA6F-436D-AD55-580BF133BA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C41FC8-7075-4192-AAD6-FED58C422EB7}" type="pres">
      <dgm:prSet presAssocID="{BEDDE010-BA6F-436D-AD55-580BF133BAD0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CD0D43C8-CA78-4CE7-9879-2E73860310A8}" type="pres">
      <dgm:prSet presAssocID="{BEDDE010-BA6F-436D-AD55-580BF133BAD0}" presName="hierChild4" presStyleCnt="0"/>
      <dgm:spPr/>
    </dgm:pt>
    <dgm:pt modelId="{DE565DDA-0B4F-43D9-B3A3-A763CBECA522}" type="pres">
      <dgm:prSet presAssocID="{373E3C28-A9B8-4C17-9CE8-141F4B7933C9}" presName="Name35" presStyleLbl="parChTrans1D3" presStyleIdx="1" presStyleCnt="4"/>
      <dgm:spPr/>
      <dgm:t>
        <a:bodyPr/>
        <a:lstStyle/>
        <a:p>
          <a:endParaRPr lang="zh-HK" altLang="en-US"/>
        </a:p>
      </dgm:t>
    </dgm:pt>
    <dgm:pt modelId="{551163B2-7AF6-4C34-A16A-2F5D64531A54}" type="pres">
      <dgm:prSet presAssocID="{0CC7C97C-D9C1-4E1E-8C1B-29E728EDB39E}" presName="hierRoot2" presStyleCnt="0">
        <dgm:presLayoutVars>
          <dgm:hierBranch/>
        </dgm:presLayoutVars>
      </dgm:prSet>
      <dgm:spPr/>
    </dgm:pt>
    <dgm:pt modelId="{6DC691B5-A4B3-45BE-9710-3396EDC7ABEE}" type="pres">
      <dgm:prSet presAssocID="{0CC7C97C-D9C1-4E1E-8C1B-29E728EDB39E}" presName="rootComposite" presStyleCnt="0"/>
      <dgm:spPr/>
    </dgm:pt>
    <dgm:pt modelId="{57968A75-49A9-42DA-A653-DF1DB37080C9}" type="pres">
      <dgm:prSet presAssocID="{0CC7C97C-D9C1-4E1E-8C1B-29E728EDB39E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1882F5-12CE-4720-A011-111AF58AA3D0}" type="pres">
      <dgm:prSet presAssocID="{0CC7C97C-D9C1-4E1E-8C1B-29E728EDB39E}" presName="rootConnector" presStyleLbl="node3" presStyleIdx="1" presStyleCnt="4"/>
      <dgm:spPr/>
      <dgm:t>
        <a:bodyPr/>
        <a:lstStyle/>
        <a:p>
          <a:endParaRPr lang="zh-TW" altLang="en-US"/>
        </a:p>
      </dgm:t>
    </dgm:pt>
    <dgm:pt modelId="{37332F8D-2AB7-4ED0-A360-5BB3C7EB325A}" type="pres">
      <dgm:prSet presAssocID="{0CC7C97C-D9C1-4E1E-8C1B-29E728EDB39E}" presName="hierChild4" presStyleCnt="0"/>
      <dgm:spPr/>
    </dgm:pt>
    <dgm:pt modelId="{3C79FD58-4693-4048-B199-BC4058A94394}" type="pres">
      <dgm:prSet presAssocID="{AACB7CE9-CE57-40B8-BE21-51692250B68C}" presName="Name35" presStyleLbl="parChTrans1D4" presStyleIdx="2" presStyleCnt="4"/>
      <dgm:spPr/>
      <dgm:t>
        <a:bodyPr/>
        <a:lstStyle/>
        <a:p>
          <a:endParaRPr lang="zh-HK" altLang="en-US"/>
        </a:p>
      </dgm:t>
    </dgm:pt>
    <dgm:pt modelId="{C9E2E0B7-04F9-4496-A722-DD168C3F8F65}" type="pres">
      <dgm:prSet presAssocID="{A9BCA85B-112A-46DE-BB44-0689A1DADDC1}" presName="hierRoot2" presStyleCnt="0">
        <dgm:presLayoutVars>
          <dgm:hierBranch val="r"/>
        </dgm:presLayoutVars>
      </dgm:prSet>
      <dgm:spPr/>
    </dgm:pt>
    <dgm:pt modelId="{2BB10E51-AD68-4452-ACC8-B569B0E9637B}" type="pres">
      <dgm:prSet presAssocID="{A9BCA85B-112A-46DE-BB44-0689A1DADDC1}" presName="rootComposite" presStyleCnt="0"/>
      <dgm:spPr/>
    </dgm:pt>
    <dgm:pt modelId="{91D914D0-C521-46D6-A6FD-B63FD14CBABF}" type="pres">
      <dgm:prSet presAssocID="{A9BCA85B-112A-46DE-BB44-0689A1DADDC1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FD9191-DBC5-4377-AA77-BCBB6D02B2BB}" type="pres">
      <dgm:prSet presAssocID="{A9BCA85B-112A-46DE-BB44-0689A1DADDC1}" presName="rootConnector" presStyleLbl="node4" presStyleIdx="2" presStyleCnt="4"/>
      <dgm:spPr/>
      <dgm:t>
        <a:bodyPr/>
        <a:lstStyle/>
        <a:p>
          <a:endParaRPr lang="zh-TW" altLang="en-US"/>
        </a:p>
      </dgm:t>
    </dgm:pt>
    <dgm:pt modelId="{1A9BA206-F049-4CE0-81FF-9A2A092FD03A}" type="pres">
      <dgm:prSet presAssocID="{A9BCA85B-112A-46DE-BB44-0689A1DADDC1}" presName="hierChild4" presStyleCnt="0"/>
      <dgm:spPr/>
    </dgm:pt>
    <dgm:pt modelId="{F2A760B7-10ED-4266-B204-C832DBD9FE1D}" type="pres">
      <dgm:prSet presAssocID="{A9BCA85B-112A-46DE-BB44-0689A1DADDC1}" presName="hierChild5" presStyleCnt="0"/>
      <dgm:spPr/>
    </dgm:pt>
    <dgm:pt modelId="{8EF850A7-FCD2-48CF-8DAD-D605F74DCFC2}" type="pres">
      <dgm:prSet presAssocID="{0CC7C97C-D9C1-4E1E-8C1B-29E728EDB39E}" presName="hierChild5" presStyleCnt="0"/>
      <dgm:spPr/>
    </dgm:pt>
    <dgm:pt modelId="{7E5A7F8D-7271-42F8-83AB-555031B2BDBE}" type="pres">
      <dgm:prSet presAssocID="{BEDDE010-BA6F-436D-AD55-580BF133BAD0}" presName="hierChild5" presStyleCnt="0"/>
      <dgm:spPr/>
    </dgm:pt>
    <dgm:pt modelId="{AD1AF4CF-B9BB-4865-BF45-DF09635282EA}" type="pres">
      <dgm:prSet presAssocID="{7DBA6D41-98DB-4A35-BAAB-8ECD31B9E222}" presName="Name35" presStyleLbl="parChTrans1D2" presStyleIdx="2" presStyleCnt="5"/>
      <dgm:spPr/>
      <dgm:t>
        <a:bodyPr/>
        <a:lstStyle/>
        <a:p>
          <a:endParaRPr lang="zh-HK" altLang="en-US"/>
        </a:p>
      </dgm:t>
    </dgm:pt>
    <dgm:pt modelId="{F142FD2E-AD1B-4445-9915-3B5F75E74879}" type="pres">
      <dgm:prSet presAssocID="{8EB69D52-3B15-4E5A-BB6A-F0E60304D571}" presName="hierRoot2" presStyleCnt="0">
        <dgm:presLayoutVars>
          <dgm:hierBranch/>
        </dgm:presLayoutVars>
      </dgm:prSet>
      <dgm:spPr/>
    </dgm:pt>
    <dgm:pt modelId="{C3AE214C-C6D6-44BB-8E37-917B10860E8B}" type="pres">
      <dgm:prSet presAssocID="{8EB69D52-3B15-4E5A-BB6A-F0E60304D571}" presName="rootComposite" presStyleCnt="0"/>
      <dgm:spPr/>
    </dgm:pt>
    <dgm:pt modelId="{D6B307DE-3427-4325-B5A5-09E4B114E7E2}" type="pres">
      <dgm:prSet presAssocID="{8EB69D52-3B15-4E5A-BB6A-F0E60304D57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1170E6-F856-477C-B6F1-74E81EA234DF}" type="pres">
      <dgm:prSet presAssocID="{8EB69D52-3B15-4E5A-BB6A-F0E60304D571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7CB745C8-84EE-42C4-B7E4-792A7BB78ED9}" type="pres">
      <dgm:prSet presAssocID="{8EB69D52-3B15-4E5A-BB6A-F0E60304D571}" presName="hierChild4" presStyleCnt="0"/>
      <dgm:spPr/>
    </dgm:pt>
    <dgm:pt modelId="{1EA64F42-92BB-49BA-BE32-AFEF320E2192}" type="pres">
      <dgm:prSet presAssocID="{14AEB439-0113-47A3-A0D7-DBF55787D300}" presName="Name35" presStyleLbl="parChTrans1D3" presStyleIdx="2" presStyleCnt="4"/>
      <dgm:spPr/>
      <dgm:t>
        <a:bodyPr/>
        <a:lstStyle/>
        <a:p>
          <a:endParaRPr lang="zh-HK" altLang="en-US"/>
        </a:p>
      </dgm:t>
    </dgm:pt>
    <dgm:pt modelId="{482AEDBB-7B6B-4800-8B12-9B0BA342193B}" type="pres">
      <dgm:prSet presAssocID="{47DE7AC4-4F41-40CA-B4D6-538D719F0D20}" presName="hierRoot2" presStyleCnt="0">
        <dgm:presLayoutVars>
          <dgm:hierBranch val="r"/>
        </dgm:presLayoutVars>
      </dgm:prSet>
      <dgm:spPr/>
    </dgm:pt>
    <dgm:pt modelId="{EA3BB4BD-9167-4D9E-9FCA-30C0545AD2E3}" type="pres">
      <dgm:prSet presAssocID="{47DE7AC4-4F41-40CA-B4D6-538D719F0D20}" presName="rootComposite" presStyleCnt="0"/>
      <dgm:spPr/>
    </dgm:pt>
    <dgm:pt modelId="{A3971661-4ACA-4773-B315-3335DDE4094A}" type="pres">
      <dgm:prSet presAssocID="{47DE7AC4-4F41-40CA-B4D6-538D719F0D2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FFA90F-5BC7-4BC0-8803-D5D26A27E3D6}" type="pres">
      <dgm:prSet presAssocID="{47DE7AC4-4F41-40CA-B4D6-538D719F0D20}" presName="rootConnector" presStyleLbl="node3" presStyleIdx="2" presStyleCnt="4"/>
      <dgm:spPr/>
      <dgm:t>
        <a:bodyPr/>
        <a:lstStyle/>
        <a:p>
          <a:endParaRPr lang="zh-TW" altLang="en-US"/>
        </a:p>
      </dgm:t>
    </dgm:pt>
    <dgm:pt modelId="{9FB46990-A68E-4E41-AC99-8BEFA69FBB86}" type="pres">
      <dgm:prSet presAssocID="{47DE7AC4-4F41-40CA-B4D6-538D719F0D20}" presName="hierChild4" presStyleCnt="0"/>
      <dgm:spPr/>
    </dgm:pt>
    <dgm:pt modelId="{D23DF03E-4578-49D5-9A04-0A4D2E983164}" type="pres">
      <dgm:prSet presAssocID="{47DE7AC4-4F41-40CA-B4D6-538D719F0D20}" presName="hierChild5" presStyleCnt="0"/>
      <dgm:spPr/>
    </dgm:pt>
    <dgm:pt modelId="{CAB754D5-2F2C-441D-9EBD-CDB77E6759BD}" type="pres">
      <dgm:prSet presAssocID="{8EB69D52-3B15-4E5A-BB6A-F0E60304D571}" presName="hierChild5" presStyleCnt="0"/>
      <dgm:spPr/>
    </dgm:pt>
    <dgm:pt modelId="{6E6844AB-C9FA-4962-8291-266ACFF8E5B5}" type="pres">
      <dgm:prSet presAssocID="{FBE3FD81-5337-4245-AEBA-FFFB4D0E152C}" presName="Name35" presStyleLbl="parChTrans1D2" presStyleIdx="3" presStyleCnt="5"/>
      <dgm:spPr/>
      <dgm:t>
        <a:bodyPr/>
        <a:lstStyle/>
        <a:p>
          <a:endParaRPr lang="zh-HK" altLang="en-US"/>
        </a:p>
      </dgm:t>
    </dgm:pt>
    <dgm:pt modelId="{A0B5B1DD-3793-4E3B-BBF0-837361E2A55E}" type="pres">
      <dgm:prSet presAssocID="{D3E4C8FD-8C7A-41DD-B879-273D67EDA399}" presName="hierRoot2" presStyleCnt="0">
        <dgm:presLayoutVars>
          <dgm:hierBranch/>
        </dgm:presLayoutVars>
      </dgm:prSet>
      <dgm:spPr/>
    </dgm:pt>
    <dgm:pt modelId="{7478B47E-C8A1-400D-BB49-A2C92BC77B46}" type="pres">
      <dgm:prSet presAssocID="{D3E4C8FD-8C7A-41DD-B879-273D67EDA399}" presName="rootComposite" presStyleCnt="0"/>
      <dgm:spPr/>
    </dgm:pt>
    <dgm:pt modelId="{DE40B015-3C2D-47EB-A4E9-4218AFF87FA3}" type="pres">
      <dgm:prSet presAssocID="{D3E4C8FD-8C7A-41DD-B879-273D67EDA39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AC7314-396A-4B4F-99BF-A668B6C2C1C1}" type="pres">
      <dgm:prSet presAssocID="{D3E4C8FD-8C7A-41DD-B879-273D67EDA399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EECC4745-C722-4D5D-8110-74C0DB6FED20}" type="pres">
      <dgm:prSet presAssocID="{D3E4C8FD-8C7A-41DD-B879-273D67EDA399}" presName="hierChild4" presStyleCnt="0"/>
      <dgm:spPr/>
    </dgm:pt>
    <dgm:pt modelId="{AC8AD582-1A85-49C3-8439-4B69BD59B38C}" type="pres">
      <dgm:prSet presAssocID="{4D6F7F10-C836-4C3A-97FD-825DB0D9ADB3}" presName="Name35" presStyleLbl="parChTrans1D3" presStyleIdx="3" presStyleCnt="4"/>
      <dgm:spPr/>
      <dgm:t>
        <a:bodyPr/>
        <a:lstStyle/>
        <a:p>
          <a:endParaRPr lang="zh-HK" altLang="en-US"/>
        </a:p>
      </dgm:t>
    </dgm:pt>
    <dgm:pt modelId="{4406FBA8-B7E1-4A3B-8187-A889BB662B00}" type="pres">
      <dgm:prSet presAssocID="{8A9E04A5-A867-48FD-A991-B2972E2C3733}" presName="hierRoot2" presStyleCnt="0">
        <dgm:presLayoutVars>
          <dgm:hierBranch/>
        </dgm:presLayoutVars>
      </dgm:prSet>
      <dgm:spPr/>
    </dgm:pt>
    <dgm:pt modelId="{A576587C-790A-4A0A-8857-4AA3954C2443}" type="pres">
      <dgm:prSet presAssocID="{8A9E04A5-A867-48FD-A991-B2972E2C3733}" presName="rootComposite" presStyleCnt="0"/>
      <dgm:spPr/>
    </dgm:pt>
    <dgm:pt modelId="{27F343B6-5E4D-4957-9C16-BEBA907AA86D}" type="pres">
      <dgm:prSet presAssocID="{8A9E04A5-A867-48FD-A991-B2972E2C3733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0850D6-438B-4D60-8552-E9F53BB2C67D}" type="pres">
      <dgm:prSet presAssocID="{8A9E04A5-A867-48FD-A991-B2972E2C3733}" presName="rootConnector" presStyleLbl="node3" presStyleIdx="3" presStyleCnt="4"/>
      <dgm:spPr/>
      <dgm:t>
        <a:bodyPr/>
        <a:lstStyle/>
        <a:p>
          <a:endParaRPr lang="zh-TW" altLang="en-US"/>
        </a:p>
      </dgm:t>
    </dgm:pt>
    <dgm:pt modelId="{76AE1E5E-59C5-4D90-9159-71D6F0447BAE}" type="pres">
      <dgm:prSet presAssocID="{8A9E04A5-A867-48FD-A991-B2972E2C3733}" presName="hierChild4" presStyleCnt="0"/>
      <dgm:spPr/>
    </dgm:pt>
    <dgm:pt modelId="{EB645995-42D0-4695-8658-78A2C7324716}" type="pres">
      <dgm:prSet presAssocID="{AB5A4813-7182-4D95-96A8-9EB813E8E2EF}" presName="Name35" presStyleLbl="parChTrans1D4" presStyleIdx="3" presStyleCnt="4"/>
      <dgm:spPr/>
      <dgm:t>
        <a:bodyPr/>
        <a:lstStyle/>
        <a:p>
          <a:endParaRPr lang="zh-HK" altLang="en-US"/>
        </a:p>
      </dgm:t>
    </dgm:pt>
    <dgm:pt modelId="{0C956D3C-13FA-4DC1-84DB-1292D066F124}" type="pres">
      <dgm:prSet presAssocID="{50B75106-1A76-48A5-A0FB-CB8F71D47B23}" presName="hierRoot2" presStyleCnt="0">
        <dgm:presLayoutVars>
          <dgm:hierBranch val="r"/>
        </dgm:presLayoutVars>
      </dgm:prSet>
      <dgm:spPr/>
    </dgm:pt>
    <dgm:pt modelId="{806AA4FE-0ABF-4D56-A4AA-3E3CE6B3637D}" type="pres">
      <dgm:prSet presAssocID="{50B75106-1A76-48A5-A0FB-CB8F71D47B23}" presName="rootComposite" presStyleCnt="0"/>
      <dgm:spPr/>
    </dgm:pt>
    <dgm:pt modelId="{296F335B-BA57-4EE5-9319-A40216CEDCBD}" type="pres">
      <dgm:prSet presAssocID="{50B75106-1A76-48A5-A0FB-CB8F71D47B23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3CF4C0-1AAD-441D-BBF6-B461C73E79AE}" type="pres">
      <dgm:prSet presAssocID="{50B75106-1A76-48A5-A0FB-CB8F71D47B23}" presName="rootConnector" presStyleLbl="node4" presStyleIdx="3" presStyleCnt="4"/>
      <dgm:spPr/>
      <dgm:t>
        <a:bodyPr/>
        <a:lstStyle/>
        <a:p>
          <a:endParaRPr lang="zh-TW" altLang="en-US"/>
        </a:p>
      </dgm:t>
    </dgm:pt>
    <dgm:pt modelId="{F34069E9-E614-4C48-AFF4-CA80753F2E31}" type="pres">
      <dgm:prSet presAssocID="{50B75106-1A76-48A5-A0FB-CB8F71D47B23}" presName="hierChild4" presStyleCnt="0"/>
      <dgm:spPr/>
    </dgm:pt>
    <dgm:pt modelId="{7F4BB195-8874-4452-90DE-880B5DDADA0E}" type="pres">
      <dgm:prSet presAssocID="{50B75106-1A76-48A5-A0FB-CB8F71D47B23}" presName="hierChild5" presStyleCnt="0"/>
      <dgm:spPr/>
    </dgm:pt>
    <dgm:pt modelId="{CFC53B93-8C76-4E2D-A152-9C7314F57E6A}" type="pres">
      <dgm:prSet presAssocID="{8A9E04A5-A867-48FD-A991-B2972E2C3733}" presName="hierChild5" presStyleCnt="0"/>
      <dgm:spPr/>
    </dgm:pt>
    <dgm:pt modelId="{2B8679CC-14ED-459A-9E0D-7D504CCFCB46}" type="pres">
      <dgm:prSet presAssocID="{D3E4C8FD-8C7A-41DD-B879-273D67EDA399}" presName="hierChild5" presStyleCnt="0"/>
      <dgm:spPr/>
    </dgm:pt>
    <dgm:pt modelId="{4568CF25-BA90-41AF-8274-3CA9B9717CAA}" type="pres">
      <dgm:prSet presAssocID="{A1E27F0A-649A-431D-86DE-95730BD17822}" presName="Name35" presStyleLbl="parChTrans1D2" presStyleIdx="4" presStyleCnt="5"/>
      <dgm:spPr/>
      <dgm:t>
        <a:bodyPr/>
        <a:lstStyle/>
        <a:p>
          <a:endParaRPr lang="zh-HK" altLang="en-US"/>
        </a:p>
      </dgm:t>
    </dgm:pt>
    <dgm:pt modelId="{B9555047-22DB-407F-A94F-59C71B025A0C}" type="pres">
      <dgm:prSet presAssocID="{E7C3A809-0A98-4860-AF3F-203385904480}" presName="hierRoot2" presStyleCnt="0">
        <dgm:presLayoutVars>
          <dgm:hierBranch/>
        </dgm:presLayoutVars>
      </dgm:prSet>
      <dgm:spPr/>
    </dgm:pt>
    <dgm:pt modelId="{D26CA9AF-97DC-4CA7-AD4B-D2757A7AD2E4}" type="pres">
      <dgm:prSet presAssocID="{E7C3A809-0A98-4860-AF3F-203385904480}" presName="rootComposite" presStyleCnt="0"/>
      <dgm:spPr/>
    </dgm:pt>
    <dgm:pt modelId="{F8370181-C22E-4E59-9528-A9182D35D0A3}" type="pres">
      <dgm:prSet presAssocID="{E7C3A809-0A98-4860-AF3F-20338590448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7EA90D-F18F-4BE1-86A9-54E7F339945C}" type="pres">
      <dgm:prSet presAssocID="{E7C3A809-0A98-4860-AF3F-203385904480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90BD83C1-A5DF-47A9-A77D-A839E275A7C4}" type="pres">
      <dgm:prSet presAssocID="{E7C3A809-0A98-4860-AF3F-203385904480}" presName="hierChild4" presStyleCnt="0"/>
      <dgm:spPr/>
    </dgm:pt>
    <dgm:pt modelId="{C338D5C7-CB80-4AC3-90AF-2492FFC9CD14}" type="pres">
      <dgm:prSet presAssocID="{E7C3A809-0A98-4860-AF3F-203385904480}" presName="hierChild5" presStyleCnt="0"/>
      <dgm:spPr/>
    </dgm:pt>
    <dgm:pt modelId="{DEDCC68B-1F0F-49F1-AEEA-708DB1D5A707}" type="pres">
      <dgm:prSet presAssocID="{6EE8708D-8262-4992-8A9E-E79558A86089}" presName="hierChild3" presStyleCnt="0"/>
      <dgm:spPr/>
    </dgm:pt>
  </dgm:ptLst>
  <dgm:cxnLst>
    <dgm:cxn modelId="{9FB45D75-3693-469F-BD3F-620AC1C138A1}" type="presOf" srcId="{AB5A4813-7182-4D95-96A8-9EB813E8E2EF}" destId="{EB645995-42D0-4695-8658-78A2C7324716}" srcOrd="0" destOrd="0" presId="urn:microsoft.com/office/officeart/2005/8/layout/orgChart1"/>
    <dgm:cxn modelId="{8351BD7E-59D7-4D96-B867-848D1C145403}" type="presOf" srcId="{50B75106-1A76-48A5-A0FB-CB8F71D47B23}" destId="{A73CF4C0-1AAD-441D-BBF6-B461C73E79AE}" srcOrd="1" destOrd="0" presId="urn:microsoft.com/office/officeart/2005/8/layout/orgChart1"/>
    <dgm:cxn modelId="{ADDDB0A5-B0F4-4704-8800-39C78288A189}" type="presOf" srcId="{E7C3A809-0A98-4860-AF3F-203385904480}" destId="{E17EA90D-F18F-4BE1-86A9-54E7F339945C}" srcOrd="1" destOrd="0" presId="urn:microsoft.com/office/officeart/2005/8/layout/orgChart1"/>
    <dgm:cxn modelId="{8DB2551A-1689-4027-86E3-2A1ECDFDB3BC}" type="presOf" srcId="{A9BCA85B-112A-46DE-BB44-0689A1DADDC1}" destId="{91D914D0-C521-46D6-A6FD-B63FD14CBABF}" srcOrd="0" destOrd="0" presId="urn:microsoft.com/office/officeart/2005/8/layout/orgChart1"/>
    <dgm:cxn modelId="{D9499369-ED7A-4B3B-9E95-A17C998B4AE8}" srcId="{6EE8708D-8262-4992-8A9E-E79558A86089}" destId="{9AEDEE61-D54A-4262-8C5E-23EFD0C22F64}" srcOrd="0" destOrd="0" parTransId="{8BB00DD9-F30B-4A3F-A60E-6DC5123EA3FA}" sibTransId="{64340CE0-31C8-4B3C-9D09-6C586B57B0D0}"/>
    <dgm:cxn modelId="{362686C6-8DD4-40A7-88DA-8D840F218CC8}" type="presOf" srcId="{FBBBDE50-3215-40E7-BA82-62DB029C8249}" destId="{A7CC9682-0A78-4BC3-A6C7-A1E262A0E456}" srcOrd="0" destOrd="0" presId="urn:microsoft.com/office/officeart/2005/8/layout/orgChart1"/>
    <dgm:cxn modelId="{AF206E95-07CC-4828-8B5F-A5CC8E7841AE}" srcId="{6EE8708D-8262-4992-8A9E-E79558A86089}" destId="{BEDDE010-BA6F-436D-AD55-580BF133BAD0}" srcOrd="1" destOrd="0" parTransId="{8402C844-6163-4FE1-B7FD-C6ED23A2AFA7}" sibTransId="{1F96416F-452C-45D3-8E48-7A47875AED2A}"/>
    <dgm:cxn modelId="{7A5D8921-BDBE-4233-A51E-C63268B98847}" type="presOf" srcId="{61176C39-BAD7-4D0D-90CF-926B7DB02C91}" destId="{7EE9059B-ED38-4A97-81D8-24F718A53DCD}" srcOrd="0" destOrd="0" presId="urn:microsoft.com/office/officeart/2005/8/layout/orgChart1"/>
    <dgm:cxn modelId="{09B060CA-E84D-4E71-AC93-65739720E329}" type="presOf" srcId="{AACB7CE9-CE57-40B8-BE21-51692250B68C}" destId="{3C79FD58-4693-4048-B199-BC4058A94394}" srcOrd="0" destOrd="0" presId="urn:microsoft.com/office/officeart/2005/8/layout/orgChart1"/>
    <dgm:cxn modelId="{69765495-13EC-4FD4-9078-87B2338F7B2B}" type="presOf" srcId="{7DBA6D41-98DB-4A35-BAAB-8ECD31B9E222}" destId="{AD1AF4CF-B9BB-4865-BF45-DF09635282EA}" srcOrd="0" destOrd="0" presId="urn:microsoft.com/office/officeart/2005/8/layout/orgChart1"/>
    <dgm:cxn modelId="{ABC86BC7-9A40-4C1E-B91C-45CE51B6C43F}" srcId="{8EB69D52-3B15-4E5A-BB6A-F0E60304D571}" destId="{47DE7AC4-4F41-40CA-B4D6-538D719F0D20}" srcOrd="0" destOrd="0" parTransId="{14AEB439-0113-47A3-A0D7-DBF55787D300}" sibTransId="{C3D562BD-BB6A-4D0E-B358-BDB105BF3C18}"/>
    <dgm:cxn modelId="{CC8F5976-E1F3-4248-8CA8-797E15CBE6B9}" type="presOf" srcId="{8402C844-6163-4FE1-B7FD-C6ED23A2AFA7}" destId="{13F5CC06-68A3-4274-A89F-10A226460D0E}" srcOrd="0" destOrd="0" presId="urn:microsoft.com/office/officeart/2005/8/layout/orgChart1"/>
    <dgm:cxn modelId="{796039EE-1BAD-4FB7-A9B0-CC0F90E0FD1A}" type="presOf" srcId="{1FEB436E-7893-423C-BAEE-F186D3298602}" destId="{9A01301A-93D4-47A4-8793-1DA71A2BEEEE}" srcOrd="0" destOrd="0" presId="urn:microsoft.com/office/officeart/2005/8/layout/orgChart1"/>
    <dgm:cxn modelId="{48EFB03E-F8B5-43D0-9930-29B93581DA5D}" type="presOf" srcId="{13D4D505-3B12-460F-8DDF-97256E2C0E37}" destId="{EAB6B18F-6199-44D6-B9FB-085D1A211CB8}" srcOrd="1" destOrd="0" presId="urn:microsoft.com/office/officeart/2005/8/layout/orgChart1"/>
    <dgm:cxn modelId="{48ADCE34-46E2-46A0-B36F-1B2F9679912A}" type="presOf" srcId="{8A9E04A5-A867-48FD-A991-B2972E2C3733}" destId="{150850D6-438B-4D60-8552-E9F53BB2C67D}" srcOrd="1" destOrd="0" presId="urn:microsoft.com/office/officeart/2005/8/layout/orgChart1"/>
    <dgm:cxn modelId="{DBBBD9F3-3027-4933-9D01-8113DF3B420A}" type="presOf" srcId="{14AEB439-0113-47A3-A0D7-DBF55787D300}" destId="{1EA64F42-92BB-49BA-BE32-AFEF320E2192}" srcOrd="0" destOrd="0" presId="urn:microsoft.com/office/officeart/2005/8/layout/orgChart1"/>
    <dgm:cxn modelId="{62DB7E88-5265-4CA2-8F6A-7A91DC35DBCA}" srcId="{CF06CE8C-D5AC-48B7-9165-336441619388}" destId="{6EE8708D-8262-4992-8A9E-E79558A86089}" srcOrd="0" destOrd="0" parTransId="{25DB700A-2706-436F-835D-16B6030AC967}" sibTransId="{C01005B6-FF5F-46CB-AAB9-DD794A75CAA9}"/>
    <dgm:cxn modelId="{3B37A1F1-4433-4F64-B209-4F02C40AEFA8}" srcId="{6EE8708D-8262-4992-8A9E-E79558A86089}" destId="{D3E4C8FD-8C7A-41DD-B879-273D67EDA399}" srcOrd="3" destOrd="0" parTransId="{FBE3FD81-5337-4245-AEBA-FFFB4D0E152C}" sibTransId="{CF945801-E8C3-4D37-A826-56EBCEA5596E}"/>
    <dgm:cxn modelId="{690388F2-0ED9-4964-A534-BCFD9D310E04}" type="presOf" srcId="{13D4D505-3B12-460F-8DDF-97256E2C0E37}" destId="{6B0897AA-F044-4456-B637-B48CC7F3C728}" srcOrd="0" destOrd="0" presId="urn:microsoft.com/office/officeart/2005/8/layout/orgChart1"/>
    <dgm:cxn modelId="{2E0548F7-6970-46E4-B654-B53D0B6AB723}" type="presOf" srcId="{8A9E04A5-A867-48FD-A991-B2972E2C3733}" destId="{27F343B6-5E4D-4957-9C16-BEBA907AA86D}" srcOrd="0" destOrd="0" presId="urn:microsoft.com/office/officeart/2005/8/layout/orgChart1"/>
    <dgm:cxn modelId="{13B3EA51-FAB6-4646-A6DF-6833C91F32FD}" type="presOf" srcId="{50B75106-1A76-48A5-A0FB-CB8F71D47B23}" destId="{296F335B-BA57-4EE5-9319-A40216CEDCBD}" srcOrd="0" destOrd="0" presId="urn:microsoft.com/office/officeart/2005/8/layout/orgChart1"/>
    <dgm:cxn modelId="{9E80F9AA-E5E6-4F67-A282-CB4CAD6E3696}" type="presOf" srcId="{4D6F7F10-C836-4C3A-97FD-825DB0D9ADB3}" destId="{AC8AD582-1A85-49C3-8439-4B69BD59B38C}" srcOrd="0" destOrd="0" presId="urn:microsoft.com/office/officeart/2005/8/layout/orgChart1"/>
    <dgm:cxn modelId="{46BCD8D2-C64F-4181-8D12-5D09EE7EDE31}" type="presOf" srcId="{624734F3-6027-44BC-BDCD-28035C8DA709}" destId="{FFB7A23B-FFD6-40D7-980B-20F9BAAF470D}" srcOrd="0" destOrd="0" presId="urn:microsoft.com/office/officeart/2005/8/layout/orgChart1"/>
    <dgm:cxn modelId="{472F9034-529F-4C7D-905A-4A37BADF8D7F}" type="presOf" srcId="{FBE3FD81-5337-4245-AEBA-FFFB4D0E152C}" destId="{6E6844AB-C9FA-4962-8291-266ACFF8E5B5}" srcOrd="0" destOrd="0" presId="urn:microsoft.com/office/officeart/2005/8/layout/orgChart1"/>
    <dgm:cxn modelId="{5ACF66B0-4D1C-4A86-8CD9-8FCC375D056A}" srcId="{9AEDEE61-D54A-4262-8C5E-23EFD0C22F64}" destId="{13D4D505-3B12-460F-8DDF-97256E2C0E37}" srcOrd="0" destOrd="0" parTransId="{6F0F66E3-675C-4674-B8B8-0D09EE5ED388}" sibTransId="{9F32A1B1-90DA-4B21-A319-69D40325E819}"/>
    <dgm:cxn modelId="{77DE0CAC-C4FE-4EC8-9A34-FB1AF4AAF345}" type="presOf" srcId="{8EB69D52-3B15-4E5A-BB6A-F0E60304D571}" destId="{D6B307DE-3427-4325-B5A5-09E4B114E7E2}" srcOrd="0" destOrd="0" presId="urn:microsoft.com/office/officeart/2005/8/layout/orgChart1"/>
    <dgm:cxn modelId="{9465E33A-36E8-4A71-BEE5-283DA93682A4}" type="presOf" srcId="{6EE8708D-8262-4992-8A9E-E79558A86089}" destId="{397211A0-7857-481D-A668-C8878789D3F5}" srcOrd="0" destOrd="0" presId="urn:microsoft.com/office/officeart/2005/8/layout/orgChart1"/>
    <dgm:cxn modelId="{5AC3259B-A0DE-4E31-AD63-78FFE8A73F8C}" type="presOf" srcId="{8EB69D52-3B15-4E5A-BB6A-F0E60304D571}" destId="{BF1170E6-F856-477C-B6F1-74E81EA234DF}" srcOrd="1" destOrd="0" presId="urn:microsoft.com/office/officeart/2005/8/layout/orgChart1"/>
    <dgm:cxn modelId="{870E018C-D1D1-4B3E-85E9-F4828B864236}" srcId="{1FEB436E-7893-423C-BAEE-F186D3298602}" destId="{61176C39-BAD7-4D0D-90CF-926B7DB02C91}" srcOrd="0" destOrd="0" parTransId="{624734F3-6027-44BC-BDCD-28035C8DA709}" sibTransId="{FB618B35-D231-4E52-A91E-8E8504BF3976}"/>
    <dgm:cxn modelId="{5C7D59C0-A690-4D83-903C-7DF209B84C08}" type="presOf" srcId="{A9BCA85B-112A-46DE-BB44-0689A1DADDC1}" destId="{30FD9191-DBC5-4377-AA77-BCBB6D02B2BB}" srcOrd="1" destOrd="0" presId="urn:microsoft.com/office/officeart/2005/8/layout/orgChart1"/>
    <dgm:cxn modelId="{C9B953AD-99F0-4F4E-8BD8-A1F2B5E2C45D}" srcId="{6EE8708D-8262-4992-8A9E-E79558A86089}" destId="{E7C3A809-0A98-4860-AF3F-203385904480}" srcOrd="4" destOrd="0" parTransId="{A1E27F0A-649A-431D-86DE-95730BD17822}" sibTransId="{96B48291-8EA8-4D99-BC48-2275EF3CD516}"/>
    <dgm:cxn modelId="{08A4D7C4-52F8-4F46-A5C6-8F1EA898FB50}" type="presOf" srcId="{6F0F66E3-675C-4674-B8B8-0D09EE5ED388}" destId="{2E5EAF7B-E4DC-4535-9529-10AC3D9F6839}" srcOrd="0" destOrd="0" presId="urn:microsoft.com/office/officeart/2005/8/layout/orgChart1"/>
    <dgm:cxn modelId="{14DE4185-3410-419C-9D9E-D8D7FBA949BB}" type="presOf" srcId="{A1E27F0A-649A-431D-86DE-95730BD17822}" destId="{4568CF25-BA90-41AF-8274-3CA9B9717CAA}" srcOrd="0" destOrd="0" presId="urn:microsoft.com/office/officeart/2005/8/layout/orgChart1"/>
    <dgm:cxn modelId="{734D32CC-B982-4530-9DDB-AE1DDC18FFAE}" type="presOf" srcId="{1FEB436E-7893-423C-BAEE-F186D3298602}" destId="{6C34DB9F-F32A-4D1E-B66D-5FCBEFF3893D}" srcOrd="1" destOrd="0" presId="urn:microsoft.com/office/officeart/2005/8/layout/orgChart1"/>
    <dgm:cxn modelId="{237CE573-B623-477E-A2E9-26FB15F045AA}" type="presOf" srcId="{47DE7AC4-4F41-40CA-B4D6-538D719F0D20}" destId="{34FFA90F-5BC7-4BC0-8803-D5D26A27E3D6}" srcOrd="1" destOrd="0" presId="urn:microsoft.com/office/officeart/2005/8/layout/orgChart1"/>
    <dgm:cxn modelId="{2B21B27A-37D3-4F09-AF52-99E7038C8E52}" srcId="{6EE8708D-8262-4992-8A9E-E79558A86089}" destId="{8EB69D52-3B15-4E5A-BB6A-F0E60304D571}" srcOrd="2" destOrd="0" parTransId="{7DBA6D41-98DB-4A35-BAAB-8ECD31B9E222}" sibTransId="{DE79E04D-A530-4168-9B3C-E2DF97F99F4C}"/>
    <dgm:cxn modelId="{2240D29F-8A6D-4440-8575-289058F51AF4}" type="presOf" srcId="{61176C39-BAD7-4D0D-90CF-926B7DB02C91}" destId="{82B1C1C2-9B84-4594-914E-A47BCA24CD70}" srcOrd="1" destOrd="0" presId="urn:microsoft.com/office/officeart/2005/8/layout/orgChart1"/>
    <dgm:cxn modelId="{BE6EF8EA-4A18-4134-96FA-CD08C4FDF504}" srcId="{0CC7C97C-D9C1-4E1E-8C1B-29E728EDB39E}" destId="{A9BCA85B-112A-46DE-BB44-0689A1DADDC1}" srcOrd="0" destOrd="0" parTransId="{AACB7CE9-CE57-40B8-BE21-51692250B68C}" sibTransId="{4936BC38-93F5-4E71-A3B9-86BD361B2BCD}"/>
    <dgm:cxn modelId="{A895884F-8733-477D-9395-E3B5940B72D4}" type="presOf" srcId="{D3E4C8FD-8C7A-41DD-B879-273D67EDA399}" destId="{25AC7314-396A-4B4F-99BF-A668B6C2C1C1}" srcOrd="1" destOrd="0" presId="urn:microsoft.com/office/officeart/2005/8/layout/orgChart1"/>
    <dgm:cxn modelId="{23C90590-850A-4F51-A519-FCFF716E6810}" srcId="{8A9E04A5-A867-48FD-A991-B2972E2C3733}" destId="{50B75106-1A76-48A5-A0FB-CB8F71D47B23}" srcOrd="0" destOrd="0" parTransId="{AB5A4813-7182-4D95-96A8-9EB813E8E2EF}" sibTransId="{5AF4CDC7-4166-456A-82EA-CDD88D113180}"/>
    <dgm:cxn modelId="{248D81BA-9E4F-4A78-8100-BD8C5BAD4A59}" type="presOf" srcId="{8BB00DD9-F30B-4A3F-A60E-6DC5123EA3FA}" destId="{489B697C-AD38-4DCE-8D39-9F4A913E6CFF}" srcOrd="0" destOrd="0" presId="urn:microsoft.com/office/officeart/2005/8/layout/orgChart1"/>
    <dgm:cxn modelId="{52D62E5E-944D-472A-90BE-7A8EB6406676}" type="presOf" srcId="{BEDDE010-BA6F-436D-AD55-580BF133BAD0}" destId="{84C41FC8-7075-4192-AAD6-FED58C422EB7}" srcOrd="1" destOrd="0" presId="urn:microsoft.com/office/officeart/2005/8/layout/orgChart1"/>
    <dgm:cxn modelId="{B1784C21-D678-4EE1-B4B4-95593B7E4DF3}" type="presOf" srcId="{47DE7AC4-4F41-40CA-B4D6-538D719F0D20}" destId="{A3971661-4ACA-4773-B315-3335DDE4094A}" srcOrd="0" destOrd="0" presId="urn:microsoft.com/office/officeart/2005/8/layout/orgChart1"/>
    <dgm:cxn modelId="{568D6302-006D-4221-8D1A-D193499B7657}" type="presOf" srcId="{0CC7C97C-D9C1-4E1E-8C1B-29E728EDB39E}" destId="{431882F5-12CE-4720-A011-111AF58AA3D0}" srcOrd="1" destOrd="0" presId="urn:microsoft.com/office/officeart/2005/8/layout/orgChart1"/>
    <dgm:cxn modelId="{D1EA5414-3193-4F34-B273-2E7D76303E3E}" type="presOf" srcId="{CF06CE8C-D5AC-48B7-9165-336441619388}" destId="{3E2F199F-E47A-4407-AF04-1A7D96135203}" srcOrd="0" destOrd="0" presId="urn:microsoft.com/office/officeart/2005/8/layout/orgChart1"/>
    <dgm:cxn modelId="{1F577B4F-EE73-4ED8-94C9-FEC2238C17C6}" type="presOf" srcId="{6EE8708D-8262-4992-8A9E-E79558A86089}" destId="{F98035BF-FEE9-497A-9DB9-CABA8768874F}" srcOrd="1" destOrd="0" presId="urn:microsoft.com/office/officeart/2005/8/layout/orgChart1"/>
    <dgm:cxn modelId="{3311DEC9-D005-4A3C-AD63-72D732821043}" type="presOf" srcId="{0CC7C97C-D9C1-4E1E-8C1B-29E728EDB39E}" destId="{57968A75-49A9-42DA-A653-DF1DB37080C9}" srcOrd="0" destOrd="0" presId="urn:microsoft.com/office/officeart/2005/8/layout/orgChart1"/>
    <dgm:cxn modelId="{108BF0C0-932E-41B0-9628-35AD2DE4D2FE}" type="presOf" srcId="{E7C3A809-0A98-4860-AF3F-203385904480}" destId="{F8370181-C22E-4E59-9528-A9182D35D0A3}" srcOrd="0" destOrd="0" presId="urn:microsoft.com/office/officeart/2005/8/layout/orgChart1"/>
    <dgm:cxn modelId="{3EE7A1BD-4340-4A7C-943A-0EAC87DCCEFB}" type="presOf" srcId="{9AEDEE61-D54A-4262-8C5E-23EFD0C22F64}" destId="{DCCC7259-9E9C-4F98-B552-ADFA5B7FFE50}" srcOrd="0" destOrd="0" presId="urn:microsoft.com/office/officeart/2005/8/layout/orgChart1"/>
    <dgm:cxn modelId="{90CFBECA-3D71-493F-8114-AA57E07E6645}" type="presOf" srcId="{D3E4C8FD-8C7A-41DD-B879-273D67EDA399}" destId="{DE40B015-3C2D-47EB-A4E9-4218AFF87FA3}" srcOrd="0" destOrd="0" presId="urn:microsoft.com/office/officeart/2005/8/layout/orgChart1"/>
    <dgm:cxn modelId="{CA0E663F-9886-4BD2-83AA-689197CAC482}" type="presOf" srcId="{BEDDE010-BA6F-436D-AD55-580BF133BAD0}" destId="{A802A5EF-36CF-42E7-8ED0-B16524307A41}" srcOrd="0" destOrd="0" presId="urn:microsoft.com/office/officeart/2005/8/layout/orgChart1"/>
    <dgm:cxn modelId="{D0B2331F-AC15-4BB9-A922-A51128AFA64C}" srcId="{BEDDE010-BA6F-436D-AD55-580BF133BAD0}" destId="{0CC7C97C-D9C1-4E1E-8C1B-29E728EDB39E}" srcOrd="0" destOrd="0" parTransId="{373E3C28-A9B8-4C17-9CE8-141F4B7933C9}" sibTransId="{FDF174F3-0FB8-4EBF-BD6F-FDBCB49DDB6F}"/>
    <dgm:cxn modelId="{578792A4-7886-4DE7-9CF2-FF59E8A687F0}" type="presOf" srcId="{9AEDEE61-D54A-4262-8C5E-23EFD0C22F64}" destId="{1481A9E0-EA1A-47A1-B570-07EB15646E81}" srcOrd="1" destOrd="0" presId="urn:microsoft.com/office/officeart/2005/8/layout/orgChart1"/>
    <dgm:cxn modelId="{239F4E04-5600-4415-A48F-8532E0C02F21}" srcId="{D3E4C8FD-8C7A-41DD-B879-273D67EDA399}" destId="{8A9E04A5-A867-48FD-A991-B2972E2C3733}" srcOrd="0" destOrd="0" parTransId="{4D6F7F10-C836-4C3A-97FD-825DB0D9ADB3}" sibTransId="{B19DDFC6-E620-48A1-B682-31C97297D919}"/>
    <dgm:cxn modelId="{BA89A5C5-2063-4AE9-BB5B-5D3618C6DB6C}" type="presOf" srcId="{373E3C28-A9B8-4C17-9CE8-141F4B7933C9}" destId="{DE565DDA-0B4F-43D9-B3A3-A763CBECA522}" srcOrd="0" destOrd="0" presId="urn:microsoft.com/office/officeart/2005/8/layout/orgChart1"/>
    <dgm:cxn modelId="{D4060FF3-E628-43CF-9E89-1345E8355BEA}" srcId="{13D4D505-3B12-460F-8DDF-97256E2C0E37}" destId="{1FEB436E-7893-423C-BAEE-F186D3298602}" srcOrd="0" destOrd="0" parTransId="{FBBBDE50-3215-40E7-BA82-62DB029C8249}" sibTransId="{8AA6611F-8C2A-4F62-8E0E-FC313FCC7C5A}"/>
    <dgm:cxn modelId="{3B887CF4-8417-4D67-8592-0D109183FCDA}" type="presParOf" srcId="{3E2F199F-E47A-4407-AF04-1A7D96135203}" destId="{7F50844A-482A-4265-9274-8A02C2DC1B74}" srcOrd="0" destOrd="0" presId="urn:microsoft.com/office/officeart/2005/8/layout/orgChart1"/>
    <dgm:cxn modelId="{4CA7926F-8B08-4B03-9645-9C8169147C5F}" type="presParOf" srcId="{7F50844A-482A-4265-9274-8A02C2DC1B74}" destId="{008CC0B6-84F5-4733-837D-273292772495}" srcOrd="0" destOrd="0" presId="urn:microsoft.com/office/officeart/2005/8/layout/orgChart1"/>
    <dgm:cxn modelId="{4124491A-D079-4161-B138-56E28F0AE0AB}" type="presParOf" srcId="{008CC0B6-84F5-4733-837D-273292772495}" destId="{397211A0-7857-481D-A668-C8878789D3F5}" srcOrd="0" destOrd="0" presId="urn:microsoft.com/office/officeart/2005/8/layout/orgChart1"/>
    <dgm:cxn modelId="{0EEAC924-EA27-44F7-A5B9-B500C980E37E}" type="presParOf" srcId="{008CC0B6-84F5-4733-837D-273292772495}" destId="{F98035BF-FEE9-497A-9DB9-CABA8768874F}" srcOrd="1" destOrd="0" presId="urn:microsoft.com/office/officeart/2005/8/layout/orgChart1"/>
    <dgm:cxn modelId="{AEBC4F3D-3314-49DF-990E-3B2B44DDEFD5}" type="presParOf" srcId="{7F50844A-482A-4265-9274-8A02C2DC1B74}" destId="{3168AAA6-84C0-4C22-86A4-FE63E59DB3AC}" srcOrd="1" destOrd="0" presId="urn:microsoft.com/office/officeart/2005/8/layout/orgChart1"/>
    <dgm:cxn modelId="{2E296E20-529E-4443-AAEF-147DB7F566C8}" type="presParOf" srcId="{3168AAA6-84C0-4C22-86A4-FE63E59DB3AC}" destId="{489B697C-AD38-4DCE-8D39-9F4A913E6CFF}" srcOrd="0" destOrd="0" presId="urn:microsoft.com/office/officeart/2005/8/layout/orgChart1"/>
    <dgm:cxn modelId="{1A4B45D3-07AA-4C6A-B9E8-3726640D9006}" type="presParOf" srcId="{3168AAA6-84C0-4C22-86A4-FE63E59DB3AC}" destId="{6688E851-F65A-4072-81CF-9CA0DB5D4336}" srcOrd="1" destOrd="0" presId="urn:microsoft.com/office/officeart/2005/8/layout/orgChart1"/>
    <dgm:cxn modelId="{1BA5FCF6-7797-453D-9848-57EB215FC9EE}" type="presParOf" srcId="{6688E851-F65A-4072-81CF-9CA0DB5D4336}" destId="{DBDEFD38-DB5F-4547-902D-5C33D3C9701F}" srcOrd="0" destOrd="0" presId="urn:microsoft.com/office/officeart/2005/8/layout/orgChart1"/>
    <dgm:cxn modelId="{967055BC-9796-4F6B-9919-F5DD382E450E}" type="presParOf" srcId="{DBDEFD38-DB5F-4547-902D-5C33D3C9701F}" destId="{DCCC7259-9E9C-4F98-B552-ADFA5B7FFE50}" srcOrd="0" destOrd="0" presId="urn:microsoft.com/office/officeart/2005/8/layout/orgChart1"/>
    <dgm:cxn modelId="{0FD28D14-D02E-441B-A6CB-F131F5AE07BF}" type="presParOf" srcId="{DBDEFD38-DB5F-4547-902D-5C33D3C9701F}" destId="{1481A9E0-EA1A-47A1-B570-07EB15646E81}" srcOrd="1" destOrd="0" presId="urn:microsoft.com/office/officeart/2005/8/layout/orgChart1"/>
    <dgm:cxn modelId="{F0125FEA-E94D-42BB-991E-BDD814C67693}" type="presParOf" srcId="{6688E851-F65A-4072-81CF-9CA0DB5D4336}" destId="{3CA68B16-F81D-4261-9E80-A166CB018CE3}" srcOrd="1" destOrd="0" presId="urn:microsoft.com/office/officeart/2005/8/layout/orgChart1"/>
    <dgm:cxn modelId="{191F3AF2-EEB0-4816-AED9-DD842F416198}" type="presParOf" srcId="{3CA68B16-F81D-4261-9E80-A166CB018CE3}" destId="{2E5EAF7B-E4DC-4535-9529-10AC3D9F6839}" srcOrd="0" destOrd="0" presId="urn:microsoft.com/office/officeart/2005/8/layout/orgChart1"/>
    <dgm:cxn modelId="{C0EA628B-CCDC-4CB0-B911-5B25B9857789}" type="presParOf" srcId="{3CA68B16-F81D-4261-9E80-A166CB018CE3}" destId="{C4070D20-7305-4793-8F66-30A17194222F}" srcOrd="1" destOrd="0" presId="urn:microsoft.com/office/officeart/2005/8/layout/orgChart1"/>
    <dgm:cxn modelId="{DC7CC0C8-8CB1-4ACC-A9DC-3CDA9D6EE581}" type="presParOf" srcId="{C4070D20-7305-4793-8F66-30A17194222F}" destId="{1F1CA32A-07BC-4333-BA8D-D2F48907F043}" srcOrd="0" destOrd="0" presId="urn:microsoft.com/office/officeart/2005/8/layout/orgChart1"/>
    <dgm:cxn modelId="{FB4DD6FF-3A21-4BBF-8C9C-46771EBE7C22}" type="presParOf" srcId="{1F1CA32A-07BC-4333-BA8D-D2F48907F043}" destId="{6B0897AA-F044-4456-B637-B48CC7F3C728}" srcOrd="0" destOrd="0" presId="urn:microsoft.com/office/officeart/2005/8/layout/orgChart1"/>
    <dgm:cxn modelId="{CD18E76A-8EAA-4493-9D8E-3A33695CF82E}" type="presParOf" srcId="{1F1CA32A-07BC-4333-BA8D-D2F48907F043}" destId="{EAB6B18F-6199-44D6-B9FB-085D1A211CB8}" srcOrd="1" destOrd="0" presId="urn:microsoft.com/office/officeart/2005/8/layout/orgChart1"/>
    <dgm:cxn modelId="{1F402381-DCB2-4D7A-AB88-4531F90F52CE}" type="presParOf" srcId="{C4070D20-7305-4793-8F66-30A17194222F}" destId="{FBACE0C1-4C89-49E7-B4CB-ACD4DA872444}" srcOrd="1" destOrd="0" presId="urn:microsoft.com/office/officeart/2005/8/layout/orgChart1"/>
    <dgm:cxn modelId="{1EF10B50-37F0-4E0B-8D1E-7F18AD6AD250}" type="presParOf" srcId="{FBACE0C1-4C89-49E7-B4CB-ACD4DA872444}" destId="{A7CC9682-0A78-4BC3-A6C7-A1E262A0E456}" srcOrd="0" destOrd="0" presId="urn:microsoft.com/office/officeart/2005/8/layout/orgChart1"/>
    <dgm:cxn modelId="{8EAEB486-5B0D-416F-BFDF-DDF502F8945D}" type="presParOf" srcId="{FBACE0C1-4C89-49E7-B4CB-ACD4DA872444}" destId="{2CF4F4AB-E774-4645-8C21-4FCE3863B067}" srcOrd="1" destOrd="0" presId="urn:microsoft.com/office/officeart/2005/8/layout/orgChart1"/>
    <dgm:cxn modelId="{E19E7B20-E051-4164-A503-E1C58CBBE3F6}" type="presParOf" srcId="{2CF4F4AB-E774-4645-8C21-4FCE3863B067}" destId="{7FBFB2D4-6A3C-46C2-A363-A437CFB4AA01}" srcOrd="0" destOrd="0" presId="urn:microsoft.com/office/officeart/2005/8/layout/orgChart1"/>
    <dgm:cxn modelId="{7CCF487F-138D-4CAE-BBA3-7C68BE3C386D}" type="presParOf" srcId="{7FBFB2D4-6A3C-46C2-A363-A437CFB4AA01}" destId="{9A01301A-93D4-47A4-8793-1DA71A2BEEEE}" srcOrd="0" destOrd="0" presId="urn:microsoft.com/office/officeart/2005/8/layout/orgChart1"/>
    <dgm:cxn modelId="{F8CC9645-39EB-48A4-A1A2-8CFC9F597175}" type="presParOf" srcId="{7FBFB2D4-6A3C-46C2-A363-A437CFB4AA01}" destId="{6C34DB9F-F32A-4D1E-B66D-5FCBEFF3893D}" srcOrd="1" destOrd="0" presId="urn:microsoft.com/office/officeart/2005/8/layout/orgChart1"/>
    <dgm:cxn modelId="{97A14825-B34F-40E4-B231-C672AD8996AF}" type="presParOf" srcId="{2CF4F4AB-E774-4645-8C21-4FCE3863B067}" destId="{96162CD2-D2C0-459F-AA0F-BC605A3B4B32}" srcOrd="1" destOrd="0" presId="urn:microsoft.com/office/officeart/2005/8/layout/orgChart1"/>
    <dgm:cxn modelId="{F30C3EF4-43D2-437F-A4E9-E57A1514F93E}" type="presParOf" srcId="{96162CD2-D2C0-459F-AA0F-BC605A3B4B32}" destId="{FFB7A23B-FFD6-40D7-980B-20F9BAAF470D}" srcOrd="0" destOrd="0" presId="urn:microsoft.com/office/officeart/2005/8/layout/orgChart1"/>
    <dgm:cxn modelId="{CB67A4BA-E25B-4CAC-BA1E-439B1427C60F}" type="presParOf" srcId="{96162CD2-D2C0-459F-AA0F-BC605A3B4B32}" destId="{9B104117-5D01-415E-BA9D-FCCAA622FB0A}" srcOrd="1" destOrd="0" presId="urn:microsoft.com/office/officeart/2005/8/layout/orgChart1"/>
    <dgm:cxn modelId="{D62B7252-2F5E-4C7A-8E18-2D75AA59133D}" type="presParOf" srcId="{9B104117-5D01-415E-BA9D-FCCAA622FB0A}" destId="{5E2827CC-7D95-418D-9C0B-EA198921CB3B}" srcOrd="0" destOrd="0" presId="urn:microsoft.com/office/officeart/2005/8/layout/orgChart1"/>
    <dgm:cxn modelId="{247B3F1F-0A53-4782-A0DA-45CFAB59CC32}" type="presParOf" srcId="{5E2827CC-7D95-418D-9C0B-EA198921CB3B}" destId="{7EE9059B-ED38-4A97-81D8-24F718A53DCD}" srcOrd="0" destOrd="0" presId="urn:microsoft.com/office/officeart/2005/8/layout/orgChart1"/>
    <dgm:cxn modelId="{4F93EF69-BD36-4DE5-87AE-F2D48E4C6396}" type="presParOf" srcId="{5E2827CC-7D95-418D-9C0B-EA198921CB3B}" destId="{82B1C1C2-9B84-4594-914E-A47BCA24CD70}" srcOrd="1" destOrd="0" presId="urn:microsoft.com/office/officeart/2005/8/layout/orgChart1"/>
    <dgm:cxn modelId="{D1EA8CDD-8E72-495C-8C0A-B515317BCA30}" type="presParOf" srcId="{9B104117-5D01-415E-BA9D-FCCAA622FB0A}" destId="{BB800352-231A-4509-B6B1-7D07734104BA}" srcOrd="1" destOrd="0" presId="urn:microsoft.com/office/officeart/2005/8/layout/orgChart1"/>
    <dgm:cxn modelId="{E5F521EF-8E1C-43BF-A1A9-561D3B181325}" type="presParOf" srcId="{9B104117-5D01-415E-BA9D-FCCAA622FB0A}" destId="{56818E1B-0222-4CAD-B199-6B7310A5A2B9}" srcOrd="2" destOrd="0" presId="urn:microsoft.com/office/officeart/2005/8/layout/orgChart1"/>
    <dgm:cxn modelId="{7CC75FE9-7449-4387-A6C5-C4705F91137E}" type="presParOf" srcId="{2CF4F4AB-E774-4645-8C21-4FCE3863B067}" destId="{49A3885F-9A7D-43ED-BADA-3BC05FD934A2}" srcOrd="2" destOrd="0" presId="urn:microsoft.com/office/officeart/2005/8/layout/orgChart1"/>
    <dgm:cxn modelId="{813CBD78-A2E0-4B21-B0AF-2B77177F1A11}" type="presParOf" srcId="{C4070D20-7305-4793-8F66-30A17194222F}" destId="{692CAC17-81C2-4678-964C-85B49F04C923}" srcOrd="2" destOrd="0" presId="urn:microsoft.com/office/officeart/2005/8/layout/orgChart1"/>
    <dgm:cxn modelId="{B3EF3FEC-FF4E-40C7-909A-7D1878FEDBBD}" type="presParOf" srcId="{6688E851-F65A-4072-81CF-9CA0DB5D4336}" destId="{E77192BD-AF7A-46A2-9FF2-8A961E5D97B6}" srcOrd="2" destOrd="0" presId="urn:microsoft.com/office/officeart/2005/8/layout/orgChart1"/>
    <dgm:cxn modelId="{2CD130AE-25F5-40DF-9243-6D38919CD0C4}" type="presParOf" srcId="{3168AAA6-84C0-4C22-86A4-FE63E59DB3AC}" destId="{13F5CC06-68A3-4274-A89F-10A226460D0E}" srcOrd="2" destOrd="0" presId="urn:microsoft.com/office/officeart/2005/8/layout/orgChart1"/>
    <dgm:cxn modelId="{A6296B85-376D-4701-9CFC-30CE7EE00556}" type="presParOf" srcId="{3168AAA6-84C0-4C22-86A4-FE63E59DB3AC}" destId="{F7AA877D-EE90-4397-A459-8D52E12322CD}" srcOrd="3" destOrd="0" presId="urn:microsoft.com/office/officeart/2005/8/layout/orgChart1"/>
    <dgm:cxn modelId="{B2244224-80B2-4CA8-B1CB-E765DB5C031D}" type="presParOf" srcId="{F7AA877D-EE90-4397-A459-8D52E12322CD}" destId="{A8AE2DBC-5849-4212-AD75-5FCF217EC72D}" srcOrd="0" destOrd="0" presId="urn:microsoft.com/office/officeart/2005/8/layout/orgChart1"/>
    <dgm:cxn modelId="{A93EB2D2-6759-4B8E-B65A-A8D0332489C1}" type="presParOf" srcId="{A8AE2DBC-5849-4212-AD75-5FCF217EC72D}" destId="{A802A5EF-36CF-42E7-8ED0-B16524307A41}" srcOrd="0" destOrd="0" presId="urn:microsoft.com/office/officeart/2005/8/layout/orgChart1"/>
    <dgm:cxn modelId="{5D826A75-2D2B-45E6-8AD7-F8F287BFDF9A}" type="presParOf" srcId="{A8AE2DBC-5849-4212-AD75-5FCF217EC72D}" destId="{84C41FC8-7075-4192-AAD6-FED58C422EB7}" srcOrd="1" destOrd="0" presId="urn:microsoft.com/office/officeart/2005/8/layout/orgChart1"/>
    <dgm:cxn modelId="{C6FDD82D-862A-4A73-B713-D221470F3582}" type="presParOf" srcId="{F7AA877D-EE90-4397-A459-8D52E12322CD}" destId="{CD0D43C8-CA78-4CE7-9879-2E73860310A8}" srcOrd="1" destOrd="0" presId="urn:microsoft.com/office/officeart/2005/8/layout/orgChart1"/>
    <dgm:cxn modelId="{AEFB6D92-78F5-4CAB-9E32-1D01FF6E9B30}" type="presParOf" srcId="{CD0D43C8-CA78-4CE7-9879-2E73860310A8}" destId="{DE565DDA-0B4F-43D9-B3A3-A763CBECA522}" srcOrd="0" destOrd="0" presId="urn:microsoft.com/office/officeart/2005/8/layout/orgChart1"/>
    <dgm:cxn modelId="{463F54D6-31B8-41A5-9AB2-18B568CCC2F8}" type="presParOf" srcId="{CD0D43C8-CA78-4CE7-9879-2E73860310A8}" destId="{551163B2-7AF6-4C34-A16A-2F5D64531A54}" srcOrd="1" destOrd="0" presId="urn:microsoft.com/office/officeart/2005/8/layout/orgChart1"/>
    <dgm:cxn modelId="{09F24AEC-140C-4AB8-B4B9-0D6D0F9B7F45}" type="presParOf" srcId="{551163B2-7AF6-4C34-A16A-2F5D64531A54}" destId="{6DC691B5-A4B3-45BE-9710-3396EDC7ABEE}" srcOrd="0" destOrd="0" presId="urn:microsoft.com/office/officeart/2005/8/layout/orgChart1"/>
    <dgm:cxn modelId="{AFBC5F0E-B232-41ED-AC42-9AB328018102}" type="presParOf" srcId="{6DC691B5-A4B3-45BE-9710-3396EDC7ABEE}" destId="{57968A75-49A9-42DA-A653-DF1DB37080C9}" srcOrd="0" destOrd="0" presId="urn:microsoft.com/office/officeart/2005/8/layout/orgChart1"/>
    <dgm:cxn modelId="{E79755AF-A91C-4F2B-A2A4-A08B7234A8A4}" type="presParOf" srcId="{6DC691B5-A4B3-45BE-9710-3396EDC7ABEE}" destId="{431882F5-12CE-4720-A011-111AF58AA3D0}" srcOrd="1" destOrd="0" presId="urn:microsoft.com/office/officeart/2005/8/layout/orgChart1"/>
    <dgm:cxn modelId="{6C62C9F4-AB34-47C3-8F36-498B0C2F3889}" type="presParOf" srcId="{551163B2-7AF6-4C34-A16A-2F5D64531A54}" destId="{37332F8D-2AB7-4ED0-A360-5BB3C7EB325A}" srcOrd="1" destOrd="0" presId="urn:microsoft.com/office/officeart/2005/8/layout/orgChart1"/>
    <dgm:cxn modelId="{CD1A2DFA-BBD7-47C6-923A-CB3F628968B7}" type="presParOf" srcId="{37332F8D-2AB7-4ED0-A360-5BB3C7EB325A}" destId="{3C79FD58-4693-4048-B199-BC4058A94394}" srcOrd="0" destOrd="0" presId="urn:microsoft.com/office/officeart/2005/8/layout/orgChart1"/>
    <dgm:cxn modelId="{BC3E2F4B-F413-48C6-A809-2847A1FF209B}" type="presParOf" srcId="{37332F8D-2AB7-4ED0-A360-5BB3C7EB325A}" destId="{C9E2E0B7-04F9-4496-A722-DD168C3F8F65}" srcOrd="1" destOrd="0" presId="urn:microsoft.com/office/officeart/2005/8/layout/orgChart1"/>
    <dgm:cxn modelId="{E02EE40B-F191-4682-B74B-DFA2C9A9D6D5}" type="presParOf" srcId="{C9E2E0B7-04F9-4496-A722-DD168C3F8F65}" destId="{2BB10E51-AD68-4452-ACC8-B569B0E9637B}" srcOrd="0" destOrd="0" presId="urn:microsoft.com/office/officeart/2005/8/layout/orgChart1"/>
    <dgm:cxn modelId="{7A79558D-C13E-4919-80F7-59CA6199DBF3}" type="presParOf" srcId="{2BB10E51-AD68-4452-ACC8-B569B0E9637B}" destId="{91D914D0-C521-46D6-A6FD-B63FD14CBABF}" srcOrd="0" destOrd="0" presId="urn:microsoft.com/office/officeart/2005/8/layout/orgChart1"/>
    <dgm:cxn modelId="{DD6C494F-E950-4DDF-8596-0742612A8DA0}" type="presParOf" srcId="{2BB10E51-AD68-4452-ACC8-B569B0E9637B}" destId="{30FD9191-DBC5-4377-AA77-BCBB6D02B2BB}" srcOrd="1" destOrd="0" presId="urn:microsoft.com/office/officeart/2005/8/layout/orgChart1"/>
    <dgm:cxn modelId="{AADDFA1F-9CB2-49BB-8A50-E411D4B4FA54}" type="presParOf" srcId="{C9E2E0B7-04F9-4496-A722-DD168C3F8F65}" destId="{1A9BA206-F049-4CE0-81FF-9A2A092FD03A}" srcOrd="1" destOrd="0" presId="urn:microsoft.com/office/officeart/2005/8/layout/orgChart1"/>
    <dgm:cxn modelId="{2E37B4D8-87F9-4FC4-81A9-6D9AC0542DD1}" type="presParOf" srcId="{C9E2E0B7-04F9-4496-A722-DD168C3F8F65}" destId="{F2A760B7-10ED-4266-B204-C832DBD9FE1D}" srcOrd="2" destOrd="0" presId="urn:microsoft.com/office/officeart/2005/8/layout/orgChart1"/>
    <dgm:cxn modelId="{ED6543EE-3092-4F01-8C32-7D13135A2AD2}" type="presParOf" srcId="{551163B2-7AF6-4C34-A16A-2F5D64531A54}" destId="{8EF850A7-FCD2-48CF-8DAD-D605F74DCFC2}" srcOrd="2" destOrd="0" presId="urn:microsoft.com/office/officeart/2005/8/layout/orgChart1"/>
    <dgm:cxn modelId="{4E178DE3-B47E-40FF-A29E-E42E2522BD0F}" type="presParOf" srcId="{F7AA877D-EE90-4397-A459-8D52E12322CD}" destId="{7E5A7F8D-7271-42F8-83AB-555031B2BDBE}" srcOrd="2" destOrd="0" presId="urn:microsoft.com/office/officeart/2005/8/layout/orgChart1"/>
    <dgm:cxn modelId="{561E1A7D-2B89-45E8-9666-25D9388124CC}" type="presParOf" srcId="{3168AAA6-84C0-4C22-86A4-FE63E59DB3AC}" destId="{AD1AF4CF-B9BB-4865-BF45-DF09635282EA}" srcOrd="4" destOrd="0" presId="urn:microsoft.com/office/officeart/2005/8/layout/orgChart1"/>
    <dgm:cxn modelId="{4F52601D-9F72-452C-BD88-6887925C9105}" type="presParOf" srcId="{3168AAA6-84C0-4C22-86A4-FE63E59DB3AC}" destId="{F142FD2E-AD1B-4445-9915-3B5F75E74879}" srcOrd="5" destOrd="0" presId="urn:microsoft.com/office/officeart/2005/8/layout/orgChart1"/>
    <dgm:cxn modelId="{1634201C-3F91-4593-A943-32FA70AE7730}" type="presParOf" srcId="{F142FD2E-AD1B-4445-9915-3B5F75E74879}" destId="{C3AE214C-C6D6-44BB-8E37-917B10860E8B}" srcOrd="0" destOrd="0" presId="urn:microsoft.com/office/officeart/2005/8/layout/orgChart1"/>
    <dgm:cxn modelId="{A9B8A527-1176-45F0-B0A2-8F7EFBDDBC87}" type="presParOf" srcId="{C3AE214C-C6D6-44BB-8E37-917B10860E8B}" destId="{D6B307DE-3427-4325-B5A5-09E4B114E7E2}" srcOrd="0" destOrd="0" presId="urn:microsoft.com/office/officeart/2005/8/layout/orgChart1"/>
    <dgm:cxn modelId="{AE66981C-A357-4C09-AA32-2E3ABEE125CE}" type="presParOf" srcId="{C3AE214C-C6D6-44BB-8E37-917B10860E8B}" destId="{BF1170E6-F856-477C-B6F1-74E81EA234DF}" srcOrd="1" destOrd="0" presId="urn:microsoft.com/office/officeart/2005/8/layout/orgChart1"/>
    <dgm:cxn modelId="{A186BE02-67ED-4C6F-883A-13281004C5D2}" type="presParOf" srcId="{F142FD2E-AD1B-4445-9915-3B5F75E74879}" destId="{7CB745C8-84EE-42C4-B7E4-792A7BB78ED9}" srcOrd="1" destOrd="0" presId="urn:microsoft.com/office/officeart/2005/8/layout/orgChart1"/>
    <dgm:cxn modelId="{EFBB994C-4F2A-4A06-BC1C-3646F6CD826B}" type="presParOf" srcId="{7CB745C8-84EE-42C4-B7E4-792A7BB78ED9}" destId="{1EA64F42-92BB-49BA-BE32-AFEF320E2192}" srcOrd="0" destOrd="0" presId="urn:microsoft.com/office/officeart/2005/8/layout/orgChart1"/>
    <dgm:cxn modelId="{ACB6248A-D74D-4C3E-AEAA-D2197F98CB7F}" type="presParOf" srcId="{7CB745C8-84EE-42C4-B7E4-792A7BB78ED9}" destId="{482AEDBB-7B6B-4800-8B12-9B0BA342193B}" srcOrd="1" destOrd="0" presId="urn:microsoft.com/office/officeart/2005/8/layout/orgChart1"/>
    <dgm:cxn modelId="{415F9DD8-C9CB-4AB0-B44D-0DBE25BC8625}" type="presParOf" srcId="{482AEDBB-7B6B-4800-8B12-9B0BA342193B}" destId="{EA3BB4BD-9167-4D9E-9FCA-30C0545AD2E3}" srcOrd="0" destOrd="0" presId="urn:microsoft.com/office/officeart/2005/8/layout/orgChart1"/>
    <dgm:cxn modelId="{8C5D0F65-5BBD-4FF9-93EF-B8CD2A93ABEC}" type="presParOf" srcId="{EA3BB4BD-9167-4D9E-9FCA-30C0545AD2E3}" destId="{A3971661-4ACA-4773-B315-3335DDE4094A}" srcOrd="0" destOrd="0" presId="urn:microsoft.com/office/officeart/2005/8/layout/orgChart1"/>
    <dgm:cxn modelId="{8C64AFD9-A8C7-4A37-B9C7-DEB47371DFDB}" type="presParOf" srcId="{EA3BB4BD-9167-4D9E-9FCA-30C0545AD2E3}" destId="{34FFA90F-5BC7-4BC0-8803-D5D26A27E3D6}" srcOrd="1" destOrd="0" presId="urn:microsoft.com/office/officeart/2005/8/layout/orgChart1"/>
    <dgm:cxn modelId="{65DBDC08-3B6A-4833-8050-7E541251C447}" type="presParOf" srcId="{482AEDBB-7B6B-4800-8B12-9B0BA342193B}" destId="{9FB46990-A68E-4E41-AC99-8BEFA69FBB86}" srcOrd="1" destOrd="0" presId="urn:microsoft.com/office/officeart/2005/8/layout/orgChart1"/>
    <dgm:cxn modelId="{C2931A5B-D01D-4BBF-882B-E61E0F02CCF2}" type="presParOf" srcId="{482AEDBB-7B6B-4800-8B12-9B0BA342193B}" destId="{D23DF03E-4578-49D5-9A04-0A4D2E983164}" srcOrd="2" destOrd="0" presId="urn:microsoft.com/office/officeart/2005/8/layout/orgChart1"/>
    <dgm:cxn modelId="{8D85B18C-F16B-4C71-864C-02D56F413574}" type="presParOf" srcId="{F142FD2E-AD1B-4445-9915-3B5F75E74879}" destId="{CAB754D5-2F2C-441D-9EBD-CDB77E6759BD}" srcOrd="2" destOrd="0" presId="urn:microsoft.com/office/officeart/2005/8/layout/orgChart1"/>
    <dgm:cxn modelId="{7A51E61F-F1FD-4B3B-BC99-2F990C5DB573}" type="presParOf" srcId="{3168AAA6-84C0-4C22-86A4-FE63E59DB3AC}" destId="{6E6844AB-C9FA-4962-8291-266ACFF8E5B5}" srcOrd="6" destOrd="0" presId="urn:microsoft.com/office/officeart/2005/8/layout/orgChart1"/>
    <dgm:cxn modelId="{12DB34D9-C900-4B2B-9F25-03AC8D3CBC01}" type="presParOf" srcId="{3168AAA6-84C0-4C22-86A4-FE63E59DB3AC}" destId="{A0B5B1DD-3793-4E3B-BBF0-837361E2A55E}" srcOrd="7" destOrd="0" presId="urn:microsoft.com/office/officeart/2005/8/layout/orgChart1"/>
    <dgm:cxn modelId="{7C5B88E0-C2DC-48FF-B92C-71006B50C41B}" type="presParOf" srcId="{A0B5B1DD-3793-4E3B-BBF0-837361E2A55E}" destId="{7478B47E-C8A1-400D-BB49-A2C92BC77B46}" srcOrd="0" destOrd="0" presId="urn:microsoft.com/office/officeart/2005/8/layout/orgChart1"/>
    <dgm:cxn modelId="{2A5BCBC8-AD3F-47FD-8407-426BB00F2086}" type="presParOf" srcId="{7478B47E-C8A1-400D-BB49-A2C92BC77B46}" destId="{DE40B015-3C2D-47EB-A4E9-4218AFF87FA3}" srcOrd="0" destOrd="0" presId="urn:microsoft.com/office/officeart/2005/8/layout/orgChart1"/>
    <dgm:cxn modelId="{23EEE215-03C0-4573-A08B-5465F4EFB0C3}" type="presParOf" srcId="{7478B47E-C8A1-400D-BB49-A2C92BC77B46}" destId="{25AC7314-396A-4B4F-99BF-A668B6C2C1C1}" srcOrd="1" destOrd="0" presId="urn:microsoft.com/office/officeart/2005/8/layout/orgChart1"/>
    <dgm:cxn modelId="{AAA64991-89B3-43AC-9325-2BE54FECC63C}" type="presParOf" srcId="{A0B5B1DD-3793-4E3B-BBF0-837361E2A55E}" destId="{EECC4745-C722-4D5D-8110-74C0DB6FED20}" srcOrd="1" destOrd="0" presId="urn:microsoft.com/office/officeart/2005/8/layout/orgChart1"/>
    <dgm:cxn modelId="{686DE49F-7184-40B0-8AED-B85733243867}" type="presParOf" srcId="{EECC4745-C722-4D5D-8110-74C0DB6FED20}" destId="{AC8AD582-1A85-49C3-8439-4B69BD59B38C}" srcOrd="0" destOrd="0" presId="urn:microsoft.com/office/officeart/2005/8/layout/orgChart1"/>
    <dgm:cxn modelId="{EB7CA28D-4F81-4F3F-95CF-7C5DE176912F}" type="presParOf" srcId="{EECC4745-C722-4D5D-8110-74C0DB6FED20}" destId="{4406FBA8-B7E1-4A3B-8187-A889BB662B00}" srcOrd="1" destOrd="0" presId="urn:microsoft.com/office/officeart/2005/8/layout/orgChart1"/>
    <dgm:cxn modelId="{55BB78B9-4470-4A3D-B993-0DC195F6C465}" type="presParOf" srcId="{4406FBA8-B7E1-4A3B-8187-A889BB662B00}" destId="{A576587C-790A-4A0A-8857-4AA3954C2443}" srcOrd="0" destOrd="0" presId="urn:microsoft.com/office/officeart/2005/8/layout/orgChart1"/>
    <dgm:cxn modelId="{38CF2938-3293-4C8B-AFCA-7F4D3AE7A15D}" type="presParOf" srcId="{A576587C-790A-4A0A-8857-4AA3954C2443}" destId="{27F343B6-5E4D-4957-9C16-BEBA907AA86D}" srcOrd="0" destOrd="0" presId="urn:microsoft.com/office/officeart/2005/8/layout/orgChart1"/>
    <dgm:cxn modelId="{FC36806A-56E7-45FE-B801-3A983CFC0D41}" type="presParOf" srcId="{A576587C-790A-4A0A-8857-4AA3954C2443}" destId="{150850D6-438B-4D60-8552-E9F53BB2C67D}" srcOrd="1" destOrd="0" presId="urn:microsoft.com/office/officeart/2005/8/layout/orgChart1"/>
    <dgm:cxn modelId="{978FFCA4-26C7-4069-8A2C-97EFCBD5CE9A}" type="presParOf" srcId="{4406FBA8-B7E1-4A3B-8187-A889BB662B00}" destId="{76AE1E5E-59C5-4D90-9159-71D6F0447BAE}" srcOrd="1" destOrd="0" presId="urn:microsoft.com/office/officeart/2005/8/layout/orgChart1"/>
    <dgm:cxn modelId="{AFB06EB2-2C9B-4B2E-BF01-410F19999D7E}" type="presParOf" srcId="{76AE1E5E-59C5-4D90-9159-71D6F0447BAE}" destId="{EB645995-42D0-4695-8658-78A2C7324716}" srcOrd="0" destOrd="0" presId="urn:microsoft.com/office/officeart/2005/8/layout/orgChart1"/>
    <dgm:cxn modelId="{0F7FA371-96CD-4A58-9FBA-525A49566914}" type="presParOf" srcId="{76AE1E5E-59C5-4D90-9159-71D6F0447BAE}" destId="{0C956D3C-13FA-4DC1-84DB-1292D066F124}" srcOrd="1" destOrd="0" presId="urn:microsoft.com/office/officeart/2005/8/layout/orgChart1"/>
    <dgm:cxn modelId="{0B1D3BF0-AFE1-40A5-9447-742385AF5264}" type="presParOf" srcId="{0C956D3C-13FA-4DC1-84DB-1292D066F124}" destId="{806AA4FE-0ABF-4D56-A4AA-3E3CE6B3637D}" srcOrd="0" destOrd="0" presId="urn:microsoft.com/office/officeart/2005/8/layout/orgChart1"/>
    <dgm:cxn modelId="{01148C99-7FAB-497B-A401-4F350F1424CB}" type="presParOf" srcId="{806AA4FE-0ABF-4D56-A4AA-3E3CE6B3637D}" destId="{296F335B-BA57-4EE5-9319-A40216CEDCBD}" srcOrd="0" destOrd="0" presId="urn:microsoft.com/office/officeart/2005/8/layout/orgChart1"/>
    <dgm:cxn modelId="{D394F21E-5530-4F08-B02C-388BC10ABAC1}" type="presParOf" srcId="{806AA4FE-0ABF-4D56-A4AA-3E3CE6B3637D}" destId="{A73CF4C0-1AAD-441D-BBF6-B461C73E79AE}" srcOrd="1" destOrd="0" presId="urn:microsoft.com/office/officeart/2005/8/layout/orgChart1"/>
    <dgm:cxn modelId="{3CA02EC1-B9C7-4DCB-B2AD-C6E5E3056017}" type="presParOf" srcId="{0C956D3C-13FA-4DC1-84DB-1292D066F124}" destId="{F34069E9-E614-4C48-AFF4-CA80753F2E31}" srcOrd="1" destOrd="0" presId="urn:microsoft.com/office/officeart/2005/8/layout/orgChart1"/>
    <dgm:cxn modelId="{56EAD5B4-5370-4E09-9FEE-7BC0DD9A9F5C}" type="presParOf" srcId="{0C956D3C-13FA-4DC1-84DB-1292D066F124}" destId="{7F4BB195-8874-4452-90DE-880B5DDADA0E}" srcOrd="2" destOrd="0" presId="urn:microsoft.com/office/officeart/2005/8/layout/orgChart1"/>
    <dgm:cxn modelId="{4DAEA294-729C-498A-806F-103F50DCE0C9}" type="presParOf" srcId="{4406FBA8-B7E1-4A3B-8187-A889BB662B00}" destId="{CFC53B93-8C76-4E2D-A152-9C7314F57E6A}" srcOrd="2" destOrd="0" presId="urn:microsoft.com/office/officeart/2005/8/layout/orgChart1"/>
    <dgm:cxn modelId="{A67621B5-5771-4E25-B62C-955ABEB35CA1}" type="presParOf" srcId="{A0B5B1DD-3793-4E3B-BBF0-837361E2A55E}" destId="{2B8679CC-14ED-459A-9E0D-7D504CCFCB46}" srcOrd="2" destOrd="0" presId="urn:microsoft.com/office/officeart/2005/8/layout/orgChart1"/>
    <dgm:cxn modelId="{0722D4B1-A2D6-4F0F-B4D9-56E610E762A6}" type="presParOf" srcId="{3168AAA6-84C0-4C22-86A4-FE63E59DB3AC}" destId="{4568CF25-BA90-41AF-8274-3CA9B9717CAA}" srcOrd="8" destOrd="0" presId="urn:microsoft.com/office/officeart/2005/8/layout/orgChart1"/>
    <dgm:cxn modelId="{E86FEF88-ADF9-47AC-99E3-F9588916AD52}" type="presParOf" srcId="{3168AAA6-84C0-4C22-86A4-FE63E59DB3AC}" destId="{B9555047-22DB-407F-A94F-59C71B025A0C}" srcOrd="9" destOrd="0" presId="urn:microsoft.com/office/officeart/2005/8/layout/orgChart1"/>
    <dgm:cxn modelId="{B1045DEB-27C7-48F1-91F9-8375B5E42643}" type="presParOf" srcId="{B9555047-22DB-407F-A94F-59C71B025A0C}" destId="{D26CA9AF-97DC-4CA7-AD4B-D2757A7AD2E4}" srcOrd="0" destOrd="0" presId="urn:microsoft.com/office/officeart/2005/8/layout/orgChart1"/>
    <dgm:cxn modelId="{563D3C44-5F69-4992-8FAF-40EA760AA948}" type="presParOf" srcId="{D26CA9AF-97DC-4CA7-AD4B-D2757A7AD2E4}" destId="{F8370181-C22E-4E59-9528-A9182D35D0A3}" srcOrd="0" destOrd="0" presId="urn:microsoft.com/office/officeart/2005/8/layout/orgChart1"/>
    <dgm:cxn modelId="{B3C4AC6E-0F68-4201-AA97-C01B0BB0973E}" type="presParOf" srcId="{D26CA9AF-97DC-4CA7-AD4B-D2757A7AD2E4}" destId="{E17EA90D-F18F-4BE1-86A9-54E7F339945C}" srcOrd="1" destOrd="0" presId="urn:microsoft.com/office/officeart/2005/8/layout/orgChart1"/>
    <dgm:cxn modelId="{090D8C5C-EC05-4857-A8D2-E66A9E83D79B}" type="presParOf" srcId="{B9555047-22DB-407F-A94F-59C71B025A0C}" destId="{90BD83C1-A5DF-47A9-A77D-A839E275A7C4}" srcOrd="1" destOrd="0" presId="urn:microsoft.com/office/officeart/2005/8/layout/orgChart1"/>
    <dgm:cxn modelId="{7FAF5DE2-3E12-47FF-8ED8-931C21E5F589}" type="presParOf" srcId="{B9555047-22DB-407F-A94F-59C71B025A0C}" destId="{C338D5C7-CB80-4AC3-90AF-2492FFC9CD14}" srcOrd="2" destOrd="0" presId="urn:microsoft.com/office/officeart/2005/8/layout/orgChart1"/>
    <dgm:cxn modelId="{99D140D1-03F3-4920-BA67-B0AB692C13A8}" type="presParOf" srcId="{7F50844A-482A-4265-9274-8A02C2DC1B74}" destId="{DEDCC68B-1F0F-49F1-AEEA-708DB1D5A7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8CF25-BA90-41AF-8274-3CA9B9717CAA}">
      <dsp:nvSpPr>
        <dsp:cNvPr id="0" name=""/>
        <dsp:cNvSpPr/>
      </dsp:nvSpPr>
      <dsp:spPr>
        <a:xfrm>
          <a:off x="3233048" y="539618"/>
          <a:ext cx="2607356" cy="22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29"/>
              </a:lnTo>
              <a:lnTo>
                <a:pt x="2607356" y="113129"/>
              </a:lnTo>
              <a:lnTo>
                <a:pt x="2607356" y="226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5995-42D0-4695-8658-78A2C7324716}">
      <dsp:nvSpPr>
        <dsp:cNvPr id="0" name=""/>
        <dsp:cNvSpPr/>
      </dsp:nvSpPr>
      <dsp:spPr>
        <a:xfrm>
          <a:off x="4491007" y="2069554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AD582-1A85-49C3-8439-4B69BD59B38C}">
      <dsp:nvSpPr>
        <dsp:cNvPr id="0" name=""/>
        <dsp:cNvSpPr/>
      </dsp:nvSpPr>
      <dsp:spPr>
        <a:xfrm>
          <a:off x="4491007" y="1304586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844AB-C9FA-4962-8291-266ACFF8E5B5}">
      <dsp:nvSpPr>
        <dsp:cNvPr id="0" name=""/>
        <dsp:cNvSpPr/>
      </dsp:nvSpPr>
      <dsp:spPr>
        <a:xfrm>
          <a:off x="3233048" y="539618"/>
          <a:ext cx="1303678" cy="22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29"/>
              </a:lnTo>
              <a:lnTo>
                <a:pt x="1303678" y="113129"/>
              </a:lnTo>
              <a:lnTo>
                <a:pt x="1303678" y="226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64F42-92BB-49BA-BE32-AFEF320E2192}">
      <dsp:nvSpPr>
        <dsp:cNvPr id="0" name=""/>
        <dsp:cNvSpPr/>
      </dsp:nvSpPr>
      <dsp:spPr>
        <a:xfrm>
          <a:off x="3187328" y="1304586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AF4CF-B9BB-4865-BF45-DF09635282EA}">
      <dsp:nvSpPr>
        <dsp:cNvPr id="0" name=""/>
        <dsp:cNvSpPr/>
      </dsp:nvSpPr>
      <dsp:spPr>
        <a:xfrm>
          <a:off x="3187328" y="539618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9FD58-4693-4048-B199-BC4058A94394}">
      <dsp:nvSpPr>
        <dsp:cNvPr id="0" name=""/>
        <dsp:cNvSpPr/>
      </dsp:nvSpPr>
      <dsp:spPr>
        <a:xfrm>
          <a:off x="1883650" y="2069554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65DDA-0B4F-43D9-B3A3-A763CBECA522}">
      <dsp:nvSpPr>
        <dsp:cNvPr id="0" name=""/>
        <dsp:cNvSpPr/>
      </dsp:nvSpPr>
      <dsp:spPr>
        <a:xfrm>
          <a:off x="1883650" y="1304586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5CC06-68A3-4274-A89F-10A226460D0E}">
      <dsp:nvSpPr>
        <dsp:cNvPr id="0" name=""/>
        <dsp:cNvSpPr/>
      </dsp:nvSpPr>
      <dsp:spPr>
        <a:xfrm>
          <a:off x="1929370" y="539618"/>
          <a:ext cx="1303678" cy="226258"/>
        </a:xfrm>
        <a:custGeom>
          <a:avLst/>
          <a:gdLst/>
          <a:ahLst/>
          <a:cxnLst/>
          <a:rect l="0" t="0" r="0" b="0"/>
          <a:pathLst>
            <a:path>
              <a:moveTo>
                <a:pt x="1303678" y="0"/>
              </a:moveTo>
              <a:lnTo>
                <a:pt x="1303678" y="113129"/>
              </a:lnTo>
              <a:lnTo>
                <a:pt x="0" y="113129"/>
              </a:lnTo>
              <a:lnTo>
                <a:pt x="0" y="226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A23B-FFD6-40D7-980B-20F9BAAF470D}">
      <dsp:nvSpPr>
        <dsp:cNvPr id="0" name=""/>
        <dsp:cNvSpPr/>
      </dsp:nvSpPr>
      <dsp:spPr>
        <a:xfrm>
          <a:off x="579972" y="2834522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C9682-0A78-4BC3-A6C7-A1E262A0E456}">
      <dsp:nvSpPr>
        <dsp:cNvPr id="0" name=""/>
        <dsp:cNvSpPr/>
      </dsp:nvSpPr>
      <dsp:spPr>
        <a:xfrm>
          <a:off x="579972" y="2069554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EAF7B-E4DC-4535-9529-10AC3D9F6839}">
      <dsp:nvSpPr>
        <dsp:cNvPr id="0" name=""/>
        <dsp:cNvSpPr/>
      </dsp:nvSpPr>
      <dsp:spPr>
        <a:xfrm>
          <a:off x="579972" y="1304586"/>
          <a:ext cx="91440" cy="22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B697C-AD38-4DCE-8D39-9F4A913E6CFF}">
      <dsp:nvSpPr>
        <dsp:cNvPr id="0" name=""/>
        <dsp:cNvSpPr/>
      </dsp:nvSpPr>
      <dsp:spPr>
        <a:xfrm>
          <a:off x="625692" y="539618"/>
          <a:ext cx="2607356" cy="226258"/>
        </a:xfrm>
        <a:custGeom>
          <a:avLst/>
          <a:gdLst/>
          <a:ahLst/>
          <a:cxnLst/>
          <a:rect l="0" t="0" r="0" b="0"/>
          <a:pathLst>
            <a:path>
              <a:moveTo>
                <a:pt x="2607356" y="0"/>
              </a:moveTo>
              <a:lnTo>
                <a:pt x="2607356" y="113129"/>
              </a:lnTo>
              <a:lnTo>
                <a:pt x="0" y="113129"/>
              </a:lnTo>
              <a:lnTo>
                <a:pt x="0" y="226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211A0-7857-481D-A668-C8878789D3F5}">
      <dsp:nvSpPr>
        <dsp:cNvPr id="0" name=""/>
        <dsp:cNvSpPr/>
      </dsp:nvSpPr>
      <dsp:spPr>
        <a:xfrm>
          <a:off x="2694339" y="908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00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Restaurant Homepage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2694339" y="908"/>
        <a:ext cx="1077419" cy="538709"/>
      </dsp:txXfrm>
    </dsp:sp>
    <dsp:sp modelId="{DCCC7259-9E9C-4F98-B552-ADFA5B7FFE50}">
      <dsp:nvSpPr>
        <dsp:cNvPr id="0" name=""/>
        <dsp:cNvSpPr/>
      </dsp:nvSpPr>
      <dsp:spPr>
        <a:xfrm>
          <a:off x="86982" y="765876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Webpage11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Online Food Order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86982" y="765876"/>
        <a:ext cx="1077419" cy="538709"/>
      </dsp:txXfrm>
    </dsp:sp>
    <dsp:sp modelId="{6B0897AA-F044-4456-B637-B48CC7F3C728}">
      <dsp:nvSpPr>
        <dsp:cNvPr id="0" name=""/>
        <dsp:cNvSpPr/>
      </dsp:nvSpPr>
      <dsp:spPr>
        <a:xfrm>
          <a:off x="86982" y="1530844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Webpage12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Food Selection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86982" y="1530844"/>
        <a:ext cx="1077419" cy="538709"/>
      </dsp:txXfrm>
    </dsp:sp>
    <dsp:sp modelId="{9A01301A-93D4-47A4-8793-1DA71A2BEEEE}">
      <dsp:nvSpPr>
        <dsp:cNvPr id="0" name=""/>
        <dsp:cNvSpPr/>
      </dsp:nvSpPr>
      <dsp:spPr>
        <a:xfrm>
          <a:off x="86982" y="2295812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13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Delivery &amp; Payment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86982" y="2295812"/>
        <a:ext cx="1077419" cy="538709"/>
      </dsp:txXfrm>
    </dsp:sp>
    <dsp:sp modelId="{7EE9059B-ED38-4A97-81D8-24F718A53DCD}">
      <dsp:nvSpPr>
        <dsp:cNvPr id="0" name=""/>
        <dsp:cNvSpPr/>
      </dsp:nvSpPr>
      <dsp:spPr>
        <a:xfrm>
          <a:off x="86982" y="3060780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Webpage14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Confirmation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86982" y="3060780"/>
        <a:ext cx="1077419" cy="538709"/>
      </dsp:txXfrm>
    </dsp:sp>
    <dsp:sp modelId="{A802A5EF-36CF-42E7-8ED0-B16524307A41}">
      <dsp:nvSpPr>
        <dsp:cNvPr id="0" name=""/>
        <dsp:cNvSpPr/>
      </dsp:nvSpPr>
      <dsp:spPr>
        <a:xfrm>
          <a:off x="1390660" y="765876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21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Members’ Corner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390660" y="765876"/>
        <a:ext cx="1077419" cy="538709"/>
      </dsp:txXfrm>
    </dsp:sp>
    <dsp:sp modelId="{57968A75-49A9-42DA-A653-DF1DB37080C9}">
      <dsp:nvSpPr>
        <dsp:cNvPr id="0" name=""/>
        <dsp:cNvSpPr/>
      </dsp:nvSpPr>
      <dsp:spPr>
        <a:xfrm>
          <a:off x="1390660" y="1530844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22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Join us</a:t>
          </a:r>
          <a:r>
            <a:rPr kumimoji="1" lang="en-US" altLang="zh-TW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Registration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390660" y="1530844"/>
        <a:ext cx="1077419" cy="538709"/>
      </dsp:txXfrm>
    </dsp:sp>
    <dsp:sp modelId="{91D914D0-C521-46D6-A6FD-B63FD14CBABF}">
      <dsp:nvSpPr>
        <dsp:cNvPr id="0" name=""/>
        <dsp:cNvSpPr/>
      </dsp:nvSpPr>
      <dsp:spPr>
        <a:xfrm>
          <a:off x="1390660" y="2295812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23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Confirmation</a:t>
          </a:r>
          <a:r>
            <a:rPr kumimoji="1" lang="en-US" altLang="zh-TW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390660" y="2295812"/>
        <a:ext cx="1077419" cy="538709"/>
      </dsp:txXfrm>
    </dsp:sp>
    <dsp:sp modelId="{D6B307DE-3427-4325-B5A5-09E4B114E7E2}">
      <dsp:nvSpPr>
        <dsp:cNvPr id="0" name=""/>
        <dsp:cNvSpPr/>
      </dsp:nvSpPr>
      <dsp:spPr>
        <a:xfrm>
          <a:off x="2694339" y="765876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31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Latest Promotion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2694339" y="765876"/>
        <a:ext cx="1077419" cy="538709"/>
      </dsp:txXfrm>
    </dsp:sp>
    <dsp:sp modelId="{A3971661-4ACA-4773-B315-3335DDE4094A}">
      <dsp:nvSpPr>
        <dsp:cNvPr id="0" name=""/>
        <dsp:cNvSpPr/>
      </dsp:nvSpPr>
      <dsp:spPr>
        <a:xfrm>
          <a:off x="2694339" y="1530844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8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32</a:t>
          </a:r>
        </a:p>
        <a:p>
          <a:pPr marL="0" marR="0" lvl="0" indent="0" algn="ctr" defTabSz="914400" rtl="0" eaLnBrk="1" fontAlgn="base" latinLnBrk="0" hangingPunct="1">
            <a:lnSpc>
              <a:spcPct val="88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Promotion Dishes Details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2694339" y="1530844"/>
        <a:ext cx="1077419" cy="538709"/>
      </dsp:txXfrm>
    </dsp:sp>
    <dsp:sp modelId="{DE40B015-3C2D-47EB-A4E9-4218AFF87FA3}">
      <dsp:nvSpPr>
        <dsp:cNvPr id="0" name=""/>
        <dsp:cNvSpPr/>
      </dsp:nvSpPr>
      <dsp:spPr>
        <a:xfrm>
          <a:off x="3998017" y="765876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41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Location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3998017" y="765876"/>
        <a:ext cx="1077419" cy="538709"/>
      </dsp:txXfrm>
    </dsp:sp>
    <dsp:sp modelId="{27F343B6-5E4D-4957-9C16-BEBA907AA86D}">
      <dsp:nvSpPr>
        <dsp:cNvPr id="0" name=""/>
        <dsp:cNvSpPr/>
      </dsp:nvSpPr>
      <dsp:spPr>
        <a:xfrm>
          <a:off x="3998017" y="1530844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42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List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3998017" y="1530844"/>
        <a:ext cx="1077419" cy="538709"/>
      </dsp:txXfrm>
    </dsp:sp>
    <dsp:sp modelId="{296F335B-BA57-4EE5-9319-A40216CEDCBD}">
      <dsp:nvSpPr>
        <dsp:cNvPr id="0" name=""/>
        <dsp:cNvSpPr/>
      </dsp:nvSpPr>
      <dsp:spPr>
        <a:xfrm>
          <a:off x="3998017" y="2295812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43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Address</a:t>
          </a:r>
          <a:endParaRPr kumimoji="1" lang="zh-HK" altLang="zh-TW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3998017" y="2295812"/>
        <a:ext cx="1077419" cy="538709"/>
      </dsp:txXfrm>
    </dsp:sp>
    <dsp:sp modelId="{F8370181-C22E-4E59-9528-A9182D35D0A3}">
      <dsp:nvSpPr>
        <dsp:cNvPr id="0" name=""/>
        <dsp:cNvSpPr/>
      </dsp:nvSpPr>
      <dsp:spPr>
        <a:xfrm>
          <a:off x="5301695" y="765876"/>
          <a:ext cx="1077419" cy="5387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Webpage 51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Contact Us/ What’s New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5301695" y="765876"/>
        <a:ext cx="1077419" cy="53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1A2C72-269F-4061-AD26-ED95CA476268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648421D-EAE2-4286-9225-BD540B89B3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845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D4C66-BD9D-443A-A19F-1A70C8EE9F7F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96E731-C781-4441-A8E7-D5FFC69CC1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9268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35844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2230F-8CEE-4B11-B316-15819D0FCA97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8403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48375"/>
            <a:ext cx="9144000" cy="836613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Picture 1" descr="Logo of OGC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92838"/>
            <a:ext cx="3856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5038" y="6161088"/>
            <a:ext cx="15128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9" descr="Background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357" y="0"/>
            <a:ext cx="911928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4BBDE6C-09C9-4E53-B4C7-7D0FF349B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A5CE68A-AA7C-4586-BFA9-8F2FF76BF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97057C4-1B23-494C-9118-DA5CB4A41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 userDrawn="1"/>
        </p:nvCxnSpPr>
        <p:spPr>
          <a:xfrm>
            <a:off x="755650" y="14843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2080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525963"/>
          </a:xfrm>
          <a:prstGeom prst="rect">
            <a:avLst/>
          </a:prstGeo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E35F43-CF3E-4FC6-A820-CCC64A97A45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87C3E42-FF42-4669-9E42-AD9C98267B7C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1733192-6AA1-4DAB-82FF-6640EE710A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81CC269-DB84-4C08-B824-ED117D458752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CCDE2FE-396B-43E5-BF39-CDE52B960B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F3C7862-5381-40A7-B917-FC0062512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8B5742A-DFF0-42AE-A6E8-38834711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203921F-DD37-415C-A1CE-1A10C2CD6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56F2299-C1B2-44CC-9A55-93F7B2C13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5DCEF8B-8DF6-41C2-9C59-6D6CDDDC0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BB5706B-3BA7-4EED-8FA8-AE3C8AD3C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 descr="未命名 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8675688" y="6376988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C03136-687C-4435-AFDC-1AE4C0753826}" type="slidenum">
              <a:rPr lang="zh-TW" altLang="en-US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0B3E2C1-0F45-4AD4-9A7B-731CAD774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圖片 8" descr="Background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357" y="0"/>
            <a:ext cx="9119286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0EA30E4-E69C-4E1B-9F84-B5EF166E5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ackground3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2357" y="0"/>
            <a:ext cx="9119286" cy="6858000"/>
          </a:xfrm>
          <a:prstGeom prst="rect">
            <a:avLst/>
          </a:prstGeom>
        </p:spPr>
      </p:pic>
      <p:pic>
        <p:nvPicPr>
          <p:cNvPr id="8" name="圖片 7" descr="Background2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2357" y="0"/>
            <a:ext cx="9119286" cy="6858000"/>
          </a:xfrm>
          <a:prstGeom prst="rect">
            <a:avLst/>
          </a:prstGeom>
        </p:spPr>
      </p:pic>
      <p:pic>
        <p:nvPicPr>
          <p:cNvPr id="1027" name="圖片 13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500" y="6092825"/>
            <a:ext cx="429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圖片 14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19925" y="6092825"/>
            <a:ext cx="1719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8675688" y="6376988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AB65B2-36F0-44C7-915B-25A684846144}" type="slidenum">
              <a:rPr lang="zh-TW" altLang="en-US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85" r:id="rId1"/>
    <p:sldLayoutId id="2147487686" r:id="rId2"/>
    <p:sldLayoutId id="2147487687" r:id="rId3"/>
    <p:sldLayoutId id="2147487688" r:id="rId4"/>
    <p:sldLayoutId id="2147487689" r:id="rId5"/>
    <p:sldLayoutId id="2147487690" r:id="rId6"/>
    <p:sldLayoutId id="2147487691" r:id="rId7"/>
    <p:sldLayoutId id="2147487692" r:id="rId8"/>
    <p:sldLayoutId id="2147487693" r:id="rId9"/>
    <p:sldLayoutId id="2147487694" r:id="rId10"/>
    <p:sldLayoutId id="2147487695" r:id="rId11"/>
    <p:sldLayoutId id="2147487696" r:id="rId12"/>
    <p:sldLayoutId id="2147487684" r:id="rId13"/>
    <p:sldLayoutId id="2147487697" r:id="rId14"/>
    <p:sldLayoutId id="2147487698" r:id="rId15"/>
    <p:sldLayoutId id="2147487699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1.ecard.gov.hk/ecard/mai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accessibility.html" TargetMode="External"/><Relationship Id="rId2" Type="http://schemas.openxmlformats.org/officeDocument/2006/relationships/hyperlink" Target="http://www.access-for-all.ch/en/pdf-lab/pdf-accessibility-checker-pac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cio.gov.hk/en/news_and_publications/press_releases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cio.gov.hk/en/community/web_accessibility/handbook/live_example/web_access_wcag_221.htm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aciellogroup.com/resources/contrastanalyse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alvalidator.com/" TargetMode="External"/><Relationship Id="rId2" Type="http://schemas.openxmlformats.org/officeDocument/2006/relationships/hyperlink" Target="http://wave.webaim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cio.gov.hk/en/community/web_accessibility/recognition_scheme/video_gallery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388" y="1314450"/>
            <a:ext cx="1108075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300" b="1" dirty="0">
                <a:latin typeface="+mj-lt"/>
                <a:ea typeface="新細明體" charset="-120"/>
              </a:rPr>
              <a:t>	</a:t>
            </a:r>
            <a:endParaRPr lang="zh-TW" altLang="en-US" sz="2300" b="1" dirty="0">
              <a:latin typeface="+mj-lt"/>
              <a:ea typeface="新細明體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0" y="2132856"/>
            <a:ext cx="9144000" cy="3384376"/>
            <a:chOff x="0" y="2132856"/>
            <a:chExt cx="9144000" cy="3384376"/>
          </a:xfrm>
        </p:grpSpPr>
        <p:sp>
          <p:nvSpPr>
            <p:cNvPr id="2" name="矩形 1"/>
            <p:cNvSpPr/>
            <p:nvPr/>
          </p:nvSpPr>
          <p:spPr>
            <a:xfrm>
              <a:off x="0" y="2132856"/>
              <a:ext cx="9144000" cy="1440160"/>
            </a:xfrm>
            <a:prstGeom prst="rect">
              <a:avLst/>
            </a:prstGeom>
            <a:gradFill>
              <a:gsLst>
                <a:gs pos="0">
                  <a:srgbClr val="FBFCFE">
                    <a:alpha val="0"/>
                  </a:srgbClr>
                </a:gs>
                <a:gs pos="16000">
                  <a:schemeClr val="accent1">
                    <a:lumMod val="5000"/>
                    <a:lumOff val="95000"/>
                    <a:alpha val="44000"/>
                  </a:schemeClr>
                </a:gs>
                <a:gs pos="4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/>
            <p:cNvSpPr/>
            <p:nvPr/>
          </p:nvSpPr>
          <p:spPr>
            <a:xfrm rot="10800000">
              <a:off x="0" y="4077072"/>
              <a:ext cx="9144000" cy="1440160"/>
            </a:xfrm>
            <a:prstGeom prst="rect">
              <a:avLst/>
            </a:prstGeom>
            <a:gradFill>
              <a:gsLst>
                <a:gs pos="0">
                  <a:srgbClr val="FBFCFE">
                    <a:alpha val="0"/>
                  </a:srgbClr>
                </a:gs>
                <a:gs pos="16000">
                  <a:schemeClr val="accent1">
                    <a:lumMod val="5000"/>
                    <a:lumOff val="95000"/>
                    <a:alpha val="44000"/>
                  </a:schemeClr>
                </a:gs>
                <a:gs pos="4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>
              <a:off x="0" y="3364507"/>
              <a:ext cx="9144000" cy="1440160"/>
            </a:xfrm>
            <a:prstGeom prst="rect">
              <a:avLst/>
            </a:prstGeom>
            <a:gradFill>
              <a:gsLst>
                <a:gs pos="0">
                  <a:srgbClr val="FBFCFE">
                    <a:alpha val="0"/>
                  </a:srgbClr>
                </a:gs>
                <a:gs pos="16000">
                  <a:schemeClr val="accent1">
                    <a:lumMod val="5000"/>
                    <a:lumOff val="95000"/>
                    <a:alpha val="44000"/>
                  </a:schemeClr>
                </a:gs>
                <a:gs pos="4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1" name="標題 1"/>
          <p:cNvSpPr txBox="1">
            <a:spLocks/>
          </p:cNvSpPr>
          <p:nvPr/>
        </p:nvSpPr>
        <p:spPr>
          <a:xfrm>
            <a:off x="1835696" y="1033933"/>
            <a:ext cx="7488262" cy="56103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4300"/>
              </a:lnSpc>
              <a:spcBef>
                <a:spcPts val="0"/>
              </a:spcBef>
              <a:defRPr/>
            </a:pPr>
            <a:r>
              <a:rPr kumimoji="0" lang="en-US" altLang="zh-TW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Web Accessibility Recognition Scheme 2016</a:t>
            </a:r>
            <a:r>
              <a:rPr kumimoji="0" lang="en-US" altLang="zh-TW" sz="2800" b="1" dirty="0" smtClean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800" b="1" dirty="0" smtClean="0">
                <a:latin typeface="+mj-lt"/>
                <a:ea typeface="+mj-ea"/>
                <a:cs typeface="+mj-cs"/>
              </a:rPr>
            </a:br>
            <a:endParaRPr kumimoji="0" lang="zh-TW" alt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117446" y="2875078"/>
            <a:ext cx="9179626" cy="28083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zh-TW" sz="4000" b="1" dirty="0" smtClean="0">
                <a:solidFill>
                  <a:schemeClr val="tx1"/>
                </a:solidFill>
              </a:rPr>
              <a:t>How to Meet the Accreditation Criteria </a:t>
            </a:r>
            <a:r>
              <a:rPr kumimoji="0" lang="en-US" altLang="zh-TW" b="1" dirty="0" smtClean="0">
                <a:solidFill>
                  <a:schemeClr val="tx1"/>
                </a:solidFill>
              </a:rPr>
              <a:t>(Website Stream)</a:t>
            </a:r>
          </a:p>
          <a:p>
            <a:pPr eaLnBrk="1" hangingPunct="1">
              <a:defRPr/>
            </a:pPr>
            <a:endParaRPr kumimoji="0" lang="en-US" altLang="zh-TW" sz="1000" b="1" dirty="0" smtClean="0">
              <a:solidFill>
                <a:schemeClr val="tx1"/>
              </a:solidFill>
            </a:endParaRPr>
          </a:p>
          <a:p>
            <a:pPr marL="627063" indent="-360363" eaLnBrk="1" hangingPunct="1">
              <a:spcBef>
                <a:spcPts val="0"/>
              </a:spcBef>
              <a:defRPr/>
            </a:pPr>
            <a:r>
              <a:rPr kumimoji="0" lang="en-US" altLang="zh-TW" sz="1800" b="1" dirty="0" smtClean="0">
                <a:solidFill>
                  <a:schemeClr val="tx1"/>
                </a:solidFill>
              </a:rPr>
              <a:t>Office of the Government Chief Information Officer</a:t>
            </a:r>
            <a:endParaRPr kumimoji="0" lang="zh-TW" altLang="en-US" sz="1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0" lang="en-US" altLang="zh-TW" sz="1800" b="1" dirty="0" smtClean="0">
                <a:solidFill>
                  <a:schemeClr val="tx1"/>
                </a:solidFill>
              </a:rPr>
              <a:t>Digital Inclusion Division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0" lang="en-US" altLang="zh-TW" sz="1800" b="1" dirty="0" smtClean="0">
                <a:solidFill>
                  <a:schemeClr val="tx1"/>
                </a:solidFill>
              </a:rPr>
              <a:t>30 October 2015</a:t>
            </a:r>
            <a:endParaRPr kumimoji="0" lang="zh-TW" altLang="en-US" sz="1800" b="1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endParaRPr kumimoji="0" lang="en-US" altLang="zh-TW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1. Meaningful Text Alternative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7164288" y="116632"/>
            <a:ext cx="1872208" cy="1008112"/>
            <a:chOff x="7164288" y="116632"/>
            <a:chExt cx="1872208" cy="1008112"/>
          </a:xfrm>
        </p:grpSpPr>
        <p:sp>
          <p:nvSpPr>
            <p:cNvPr id="7" name="矩形 6"/>
            <p:cNvSpPr/>
            <p:nvPr/>
          </p:nvSpPr>
          <p:spPr>
            <a:xfrm>
              <a:off x="7164288" y="116632"/>
              <a:ext cx="1872208" cy="1008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4375" algn="ctr"/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</a:rPr>
                <a:t>W01</a:t>
              </a:r>
              <a:b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zh-TW" sz="1200" b="1" dirty="0" smtClean="0">
                  <a:solidFill>
                    <a:schemeClr val="bg1">
                      <a:lumMod val="50000"/>
                    </a:schemeClr>
                  </a:solidFill>
                </a:rPr>
                <a:t>((Silver Award)</a:t>
              </a:r>
              <a:endParaRPr lang="zh-TW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6736" y="188640"/>
              <a:ext cx="826528" cy="864096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GB" altLang="zh-TW" sz="2400" smtClean="0"/>
              <a:t>Non-text contents, such as icons, photos, pictures, images, banners and maps, should have a text alternative</a:t>
            </a:r>
            <a:endParaRPr kumimoji="0" lang="en-US" sz="2000" u="sng" dirty="0"/>
          </a:p>
        </p:txBody>
      </p:sp>
      <p:pic>
        <p:nvPicPr>
          <p:cNvPr id="10" name="Picture 2" descr="Image show screen reader cannot read the 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56"/>
          <a:stretch/>
        </p:blipFill>
        <p:spPr bwMode="auto">
          <a:xfrm>
            <a:off x="611560" y="2211536"/>
            <a:ext cx="383589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3568" y="5301208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dirty="0" smtClean="0">
                <a:solidFill>
                  <a:srgbClr val="FF0000"/>
                </a:solidFill>
                <a:latin typeface="+mj-lt"/>
                <a:ea typeface="+mn-ea"/>
              </a:rPr>
              <a:t>Screen reader cannot read the picture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3" descr="Image show a text description that can be read by the screen read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53" t="-202" r="20035" b="224"/>
          <a:stretch/>
        </p:blipFill>
        <p:spPr bwMode="auto">
          <a:xfrm>
            <a:off x="4282264" y="2204864"/>
            <a:ext cx="4349032" cy="319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60032" y="5301208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dirty="0" smtClean="0">
                <a:solidFill>
                  <a:srgbClr val="002060"/>
                </a:solidFill>
                <a:latin typeface="+mj-lt"/>
                <a:ea typeface="+mn-ea"/>
              </a:rPr>
              <a:t>A text description that can be read by the screen reader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73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1. Meaningful Text Alternative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9552" y="4236704"/>
            <a:ext cx="7632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dirty="0" smtClean="0">
                <a:solidFill>
                  <a:srgbClr val="002060"/>
                </a:solidFill>
                <a:latin typeface="+mj-lt"/>
                <a:ea typeface="+mn-e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+mn-ea"/>
              </a:rPr>
              <a:t>Press F12 in browser software to view the 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916832"/>
            <a:ext cx="4320480" cy="2403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34068"/>
            <a:ext cx="6022780" cy="1114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Review, Manual Testing </a:t>
            </a:r>
            <a:r>
              <a:rPr kumimoji="0" lang="en-US" sz="2400" dirty="0" smtClean="0">
                <a:latin typeface="+mn-lt"/>
                <a:ea typeface="+mn-ea"/>
              </a:rPr>
              <a:t>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上彎箭號 19"/>
          <p:cNvSpPr/>
          <p:nvPr/>
        </p:nvSpPr>
        <p:spPr>
          <a:xfrm>
            <a:off x="6804248" y="4437112"/>
            <a:ext cx="1080120" cy="129614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796136" y="2636912"/>
            <a:ext cx="2808312" cy="16561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940152" y="2780928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+mn-ea"/>
              </a:rPr>
              <a:t>alt="Web Accessibility Campaign - Making Web Content Available for All”</a:t>
            </a:r>
            <a:endParaRPr lang="zh-TW" altLang="en-US" sz="2000" dirty="0" smtClean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3" name="向左箭號 22"/>
          <p:cNvSpPr/>
          <p:nvPr/>
        </p:nvSpPr>
        <p:spPr>
          <a:xfrm>
            <a:off x="4932040" y="3573016"/>
            <a:ext cx="720080" cy="504056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83568" y="576376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 : www.webforall.gov.hk/en</a:t>
            </a:r>
            <a:endParaRPr lang="en-GB" sz="1400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11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2. Flash / Animated Content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W02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269256"/>
            <a:ext cx="8064500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kern="100" smtClean="0">
                <a:solidFill>
                  <a:schemeClr val="dk1"/>
                </a:solidFill>
              </a:rPr>
              <a:t>Provide accessible Flash/Animated content or allow skip function</a:t>
            </a:r>
            <a:endParaRPr kumimoji="0" lang="en-US" sz="2400" smtClean="0"/>
          </a:p>
          <a:p>
            <a:endParaRPr kumimoji="0"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3608" y="4869160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dirty="0" smtClean="0">
                <a:solidFill>
                  <a:srgbClr val="FF0000"/>
                </a:solidFill>
                <a:latin typeface="+mj-lt"/>
                <a:ea typeface="+mn-ea"/>
              </a:rPr>
              <a:t>Flash content blocks the user from getting to main content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04048" y="4869160"/>
            <a:ext cx="33843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dirty="0" smtClean="0">
                <a:solidFill>
                  <a:srgbClr val="002060"/>
                </a:solidFill>
                <a:latin typeface="+mj-lt"/>
                <a:ea typeface="+mn-ea"/>
              </a:rPr>
              <a:t>Include accessible “Skip” option allow user to skip Flash content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95536" y="2060848"/>
            <a:ext cx="4177129" cy="2664296"/>
            <a:chOff x="395536" y="1988840"/>
            <a:chExt cx="4177129" cy="26642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3445371"/>
              <a:ext cx="1614071" cy="120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284984"/>
              <a:ext cx="1347252" cy="1008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2132856"/>
              <a:ext cx="432048" cy="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1Left"/>
              <a:lightRig rig="threePt" dir="t"/>
            </a:scene3d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2132856"/>
              <a:ext cx="459283" cy="34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Right"/>
              <a:lightRig rig="threePt" dir="t"/>
            </a:scene3d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348880"/>
              <a:ext cx="639688" cy="47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Right"/>
              <a:lightRig rig="threePt" dir="t"/>
            </a:scene3d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2492896"/>
              <a:ext cx="639688" cy="47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1Left"/>
              <a:lightRig rig="threePt" dir="t"/>
            </a:scene3d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3356992"/>
              <a:ext cx="1368817" cy="10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RightUp"/>
              <a:lightRig rig="threePt" dir="t"/>
            </a:scene3d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988840"/>
              <a:ext cx="432048" cy="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988840"/>
              <a:ext cx="432048" cy="32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22" name="群組 21"/>
          <p:cNvGrpSpPr/>
          <p:nvPr/>
        </p:nvGrpSpPr>
        <p:grpSpPr>
          <a:xfrm>
            <a:off x="4644008" y="2060848"/>
            <a:ext cx="4177129" cy="2664296"/>
            <a:chOff x="4644008" y="2060848"/>
            <a:chExt cx="4177129" cy="2664296"/>
          </a:xfrm>
        </p:grpSpPr>
        <p:grpSp>
          <p:nvGrpSpPr>
            <p:cNvPr id="23" name="群組 22"/>
            <p:cNvGrpSpPr/>
            <p:nvPr/>
          </p:nvGrpSpPr>
          <p:grpSpPr>
            <a:xfrm>
              <a:off x="4644008" y="2060848"/>
              <a:ext cx="4177129" cy="2664296"/>
              <a:chOff x="395536" y="1988840"/>
              <a:chExt cx="4177129" cy="2664296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91680" y="3445371"/>
                <a:ext cx="1614071" cy="1207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3284984"/>
                <a:ext cx="1347252" cy="1008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LeftDown"/>
                <a:lightRig rig="threePt" dir="t"/>
              </a:scene3d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19872" y="2132856"/>
                <a:ext cx="432048" cy="32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OffAxis1Left"/>
                <a:lightRig rig="threePt" dir="t"/>
              </a:scene3d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59632" y="2132856"/>
                <a:ext cx="459283" cy="343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OffAxis2Right"/>
                <a:lightRig rig="threePt" dir="t"/>
              </a:scene3d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2348880"/>
                <a:ext cx="639688" cy="478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OffAxis2Right"/>
                <a:lightRig rig="threePt" dir="t"/>
              </a:scene3d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1920" y="2492896"/>
                <a:ext cx="639688" cy="478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OffAxis1Left"/>
                <a:lightRig rig="threePt" dir="t"/>
              </a:scene3d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03848" y="3356992"/>
                <a:ext cx="1368817" cy="1024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RightUp"/>
                <a:lightRig rig="threePt" dir="t"/>
              </a:scene3d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9712" y="1988840"/>
                <a:ext cx="432048" cy="32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99792" y="1988840"/>
                <a:ext cx="432048" cy="323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  <p:grpSp>
          <p:nvGrpSpPr>
            <p:cNvPr id="24" name="群組 23"/>
            <p:cNvGrpSpPr/>
            <p:nvPr/>
          </p:nvGrpSpPr>
          <p:grpSpPr>
            <a:xfrm>
              <a:off x="5940152" y="3356992"/>
              <a:ext cx="792088" cy="648072"/>
              <a:chOff x="5508104" y="692696"/>
              <a:chExt cx="792088" cy="648072"/>
            </a:xfrm>
          </p:grpSpPr>
          <p:sp>
            <p:nvSpPr>
              <p:cNvPr id="25" name="TextBox 1"/>
              <p:cNvSpPr txBox="1"/>
              <p:nvPr/>
            </p:nvSpPr>
            <p:spPr>
              <a:xfrm>
                <a:off x="5508104" y="858198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FF"/>
                    </a:solidFill>
                  </a:rPr>
                  <a:t>Skip</a:t>
                </a:r>
                <a:endParaRPr lang="en-US" sz="1400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508104" y="692696"/>
                <a:ext cx="720080" cy="64807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40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2. Flash / Animated Content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W02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直線圖說文字 1 36"/>
          <p:cNvSpPr/>
          <p:nvPr/>
        </p:nvSpPr>
        <p:spPr>
          <a:xfrm>
            <a:off x="6619625" y="2890529"/>
            <a:ext cx="1441176" cy="1080120"/>
          </a:xfrm>
          <a:prstGeom prst="borderCallout1">
            <a:avLst>
              <a:gd name="adj1" fmla="val 47907"/>
              <a:gd name="adj2" fmla="val -17937"/>
              <a:gd name="adj3" fmla="val 46361"/>
              <a:gd name="adj4" fmla="val -194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Provide Accessible Button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081" y="2432266"/>
            <a:ext cx="4473656" cy="168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橢圓 41"/>
          <p:cNvSpPr/>
          <p:nvPr/>
        </p:nvSpPr>
        <p:spPr>
          <a:xfrm>
            <a:off x="5611513" y="3106553"/>
            <a:ext cx="72008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723081" y="412844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 : www.webforall.gov.hk/en</a:t>
            </a:r>
            <a:endParaRPr lang="en-GB" sz="16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0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3. Keyboard Interface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1" y="1238274"/>
            <a:ext cx="80648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GB" altLang="zh-TW" sz="2400" dirty="0" smtClean="0">
                <a:latin typeface="+mn-lt"/>
              </a:rPr>
              <a:t>Functions on a webpage are operable through a keyboard interface; the operation shall not enforce a time limit for individual keystrokes</a:t>
            </a:r>
            <a:endParaRPr lang="en-US" sz="2400" dirty="0">
              <a:latin typeface="+mn-lt"/>
              <a:ea typeface="+mn-ea"/>
            </a:endParaRPr>
          </a:p>
        </p:txBody>
      </p:sp>
      <p:pic>
        <p:nvPicPr>
          <p:cNvPr id="6" name="Picture 2" descr="A webpage sample containing multiple form field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73"/>
          <a:stretch/>
        </p:blipFill>
        <p:spPr bwMode="auto">
          <a:xfrm>
            <a:off x="2677708" y="2440335"/>
            <a:ext cx="3932601" cy="19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" descr="A line of HTML code contianing a Javascript onClick function"/>
          <p:cNvGrpSpPr/>
          <p:nvPr/>
        </p:nvGrpSpPr>
        <p:grpSpPr>
          <a:xfrm>
            <a:off x="395536" y="4550642"/>
            <a:ext cx="3456384" cy="1224136"/>
            <a:chOff x="395536" y="4509120"/>
            <a:chExt cx="3456384" cy="1224136"/>
          </a:xfrm>
        </p:grpSpPr>
        <p:pic>
          <p:nvPicPr>
            <p:cNvPr id="8" name="Picture 4" descr="A line of HTML code containing a JavaScript onClick functi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9357"/>
            <a:stretch/>
          </p:blipFill>
          <p:spPr bwMode="auto">
            <a:xfrm>
              <a:off x="395536" y="4509120"/>
              <a:ext cx="3321331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A line of HTML code containing a JavaScript onClick function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643"/>
            <a:stretch/>
          </p:blipFill>
          <p:spPr bwMode="auto">
            <a:xfrm>
              <a:off x="472240" y="4869160"/>
              <a:ext cx="2155544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395536" y="5229200"/>
              <a:ext cx="345638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R="0" lvl="0" algn="ctr" defTabSz="914400" eaLnBrk="0" latinLnBrk="0" hangingPunct="0">
                <a:lnSpc>
                  <a:spcPct val="100000"/>
                </a:lnSpc>
                <a:spcBef>
                  <a:spcPct val="30000"/>
                </a:spcBef>
                <a:buClrTx/>
                <a:buSzTx/>
                <a:tabLst/>
                <a:defRPr kumimoji="0">
                  <a:solidFill>
                    <a:srgbClr val="FF0000"/>
                  </a:solidFill>
                  <a:latin typeface="+mj-lt"/>
                  <a:ea typeface="+mn-ea"/>
                </a:defRPr>
              </a:lvl1pPr>
            </a:lstStyle>
            <a:p>
              <a:r>
                <a:rPr lang="en-US" dirty="0"/>
                <a:t>People using a keyboard </a:t>
              </a:r>
              <a:r>
                <a:rPr lang="en-US" dirty="0" smtClean="0"/>
                <a:t>interface may </a:t>
              </a:r>
              <a:r>
                <a:rPr lang="en-US" dirty="0"/>
                <a:t>not be able to navigate to the help function provided</a:t>
              </a:r>
            </a:p>
          </p:txBody>
        </p:sp>
      </p:grpSp>
      <p:grpSp>
        <p:nvGrpSpPr>
          <p:cNvPr id="11" name="Group 2" descr="A line of HTML code in which an onkeypress function has been added in addition to the onClick function."/>
          <p:cNvGrpSpPr/>
          <p:nvPr/>
        </p:nvGrpSpPr>
        <p:grpSpPr>
          <a:xfrm>
            <a:off x="4139952" y="4550642"/>
            <a:ext cx="4732577" cy="1542654"/>
            <a:chOff x="4139952" y="4509120"/>
            <a:chExt cx="4732577" cy="1542654"/>
          </a:xfrm>
        </p:grpSpPr>
        <p:pic>
          <p:nvPicPr>
            <p:cNvPr id="12" name="Picture 8" descr="A line of HTML code in which an onkeypress function has been added to the HTML code in addition to the onClick function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509120"/>
              <a:ext cx="4732577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4702097" y="5259686"/>
              <a:ext cx="381642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b="1" dirty="0">
                  <a:solidFill>
                    <a:srgbClr val="002060"/>
                  </a:solidFill>
                  <a:latin typeface="+mj-lt"/>
                  <a:ea typeface="+mn-ea"/>
                </a:rPr>
                <a:t> Allow users to access all content and functions with a </a:t>
              </a: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keyboard interface</a:t>
              </a:r>
              <a:endParaRPr kumimoji="0" lang="en-US" b="1" dirty="0">
                <a:solidFill>
                  <a:srgbClr val="002060"/>
                </a:solidFill>
                <a:latin typeface="+mj-lt"/>
                <a:ea typeface="+mn-ea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6084168" y="4806088"/>
            <a:ext cx="1224135" cy="27909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W03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446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3. Keyboard Interface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W03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Review, Manual Testing 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83568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www.webforall.gov.hk</a:t>
            </a:r>
            <a:endParaRPr lang="en-GB" dirty="0"/>
          </a:p>
        </p:txBody>
      </p:sp>
      <p:pic>
        <p:nvPicPr>
          <p:cNvPr id="21" name="Picture 2" descr="A webpage sample containing multiple form field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73"/>
          <a:stretch/>
        </p:blipFill>
        <p:spPr bwMode="auto">
          <a:xfrm>
            <a:off x="2627784" y="2060848"/>
            <a:ext cx="3932601" cy="19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" descr="A line of HTML code in which an onkeypress function has been added in addition to the onClick function."/>
          <p:cNvGrpSpPr/>
          <p:nvPr/>
        </p:nvGrpSpPr>
        <p:grpSpPr>
          <a:xfrm>
            <a:off x="2267744" y="4149080"/>
            <a:ext cx="4732577" cy="1542654"/>
            <a:chOff x="4139952" y="4509120"/>
            <a:chExt cx="4732577" cy="1542654"/>
          </a:xfrm>
        </p:grpSpPr>
        <p:pic>
          <p:nvPicPr>
            <p:cNvPr id="23" name="Picture 8" descr="A line of HTML code in which an onkeypress function has been added to the HTML code in addition to the onClick function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509120"/>
              <a:ext cx="4732577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4702097" y="5259686"/>
              <a:ext cx="381642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b="1" dirty="0">
                  <a:solidFill>
                    <a:srgbClr val="002060"/>
                  </a:solidFill>
                  <a:latin typeface="+mj-lt"/>
                  <a:ea typeface="+mn-ea"/>
                </a:rPr>
                <a:t> Allow users to access all content and functions with a </a:t>
              </a: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keyboard interface</a:t>
              </a:r>
              <a:endParaRPr kumimoji="0" lang="en-US" b="1" dirty="0">
                <a:solidFill>
                  <a:srgbClr val="002060"/>
                </a:solidFill>
                <a:latin typeface="+mj-lt"/>
                <a:ea typeface="+mn-ea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59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4. Background Sound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W04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386" y="1268983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ct val="30000"/>
              </a:spcBef>
              <a:defRPr/>
            </a:pPr>
            <a:r>
              <a:rPr kumimoji="0" lang="en-GB" altLang="zh-TW" sz="2400" dirty="0" smtClean="0"/>
              <a:t>If audio plays or stop automatically for more than 3 seconds, a pause function is required</a:t>
            </a:r>
            <a:endParaRPr kumimoji="1" lang="zh-TW" altLang="en-US" sz="2400" dirty="0"/>
          </a:p>
        </p:txBody>
      </p:sp>
      <p:grpSp>
        <p:nvGrpSpPr>
          <p:cNvPr id="9" name="Group 17" descr="Image show the background sound will begin playing automatically in five seconds"/>
          <p:cNvGrpSpPr/>
          <p:nvPr/>
        </p:nvGrpSpPr>
        <p:grpSpPr>
          <a:xfrm>
            <a:off x="683568" y="2204864"/>
            <a:ext cx="3969588" cy="3637561"/>
            <a:chOff x="713417" y="2132856"/>
            <a:chExt cx="3969588" cy="363756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713417" y="5266361"/>
              <a:ext cx="374441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dirty="0" smtClean="0">
                  <a:solidFill>
                    <a:srgbClr val="FF0000"/>
                  </a:solidFill>
                  <a:latin typeface="+mj-lt"/>
                  <a:ea typeface="+mn-ea"/>
                </a:rPr>
                <a:t>The background sound will </a:t>
              </a:r>
              <a:r>
                <a:rPr kumimoji="0" lang="en-US" dirty="0">
                  <a:solidFill>
                    <a:srgbClr val="FF0000"/>
                  </a:solidFill>
                  <a:latin typeface="+mj-lt"/>
                  <a:ea typeface="+mn-ea"/>
                </a:rPr>
                <a:t>begin playing automatically in five seconds</a:t>
              </a:r>
              <a:endPara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713417" y="2132856"/>
              <a:ext cx="3969588" cy="3151853"/>
              <a:chOff x="713417" y="2132856"/>
              <a:chExt cx="3969588" cy="3151853"/>
            </a:xfrm>
          </p:grpSpPr>
          <p:pic>
            <p:nvPicPr>
              <p:cNvPr id="12" name="Picture 2" descr="A website sample in a browser window titled 'Web Browser'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417" y="2132856"/>
                <a:ext cx="3969588" cy="3151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4"/>
              <p:cNvSpPr txBox="1"/>
              <p:nvPr/>
            </p:nvSpPr>
            <p:spPr>
              <a:xfrm>
                <a:off x="1313000" y="2157499"/>
                <a:ext cx="131478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/>
                  <a:t>About Web Accessibility - </a:t>
                </a:r>
                <a:endParaRPr lang="en-US" sz="700" b="1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644008" y="2204864"/>
            <a:ext cx="4150385" cy="3888432"/>
            <a:chOff x="4644008" y="2132856"/>
            <a:chExt cx="4150385" cy="3888432"/>
          </a:xfrm>
        </p:grpSpPr>
        <p:sp>
          <p:nvSpPr>
            <p:cNvPr id="15" name="Content Placeholder 2" descr="Image show include a link to turn off the background sound at the beginning of the webpage&#10;"/>
            <p:cNvSpPr txBox="1">
              <a:spLocks/>
            </p:cNvSpPr>
            <p:nvPr/>
          </p:nvSpPr>
          <p:spPr bwMode="auto">
            <a:xfrm>
              <a:off x="4644008" y="5229200"/>
              <a:ext cx="41503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Include </a:t>
              </a:r>
              <a:r>
                <a:rPr kumimoji="0" lang="en-US" b="1" dirty="0">
                  <a:solidFill>
                    <a:srgbClr val="002060"/>
                  </a:solidFill>
                  <a:latin typeface="+mj-lt"/>
                  <a:ea typeface="+mn-ea"/>
                </a:rPr>
                <a:t>a link to turn off the </a:t>
              </a: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background sound at </a:t>
              </a:r>
              <a:r>
                <a:rPr kumimoji="0" lang="en-US" b="1" dirty="0">
                  <a:solidFill>
                    <a:srgbClr val="002060"/>
                  </a:solidFill>
                  <a:latin typeface="+mj-lt"/>
                  <a:ea typeface="+mn-ea"/>
                </a:rPr>
                <a:t>the beginning of the webpage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4744273" y="2132856"/>
              <a:ext cx="3969588" cy="3151853"/>
              <a:chOff x="4744273" y="2132856"/>
              <a:chExt cx="3969588" cy="3151853"/>
            </a:xfrm>
          </p:grpSpPr>
          <p:grpSp>
            <p:nvGrpSpPr>
              <p:cNvPr id="18" name="Group 14"/>
              <p:cNvGrpSpPr/>
              <p:nvPr/>
            </p:nvGrpSpPr>
            <p:grpSpPr>
              <a:xfrm>
                <a:off x="4744273" y="2132856"/>
                <a:ext cx="3969588" cy="3151853"/>
                <a:chOff x="713417" y="2132856"/>
                <a:chExt cx="3969588" cy="3151853"/>
              </a:xfrm>
            </p:grpSpPr>
            <p:pic>
              <p:nvPicPr>
                <p:cNvPr id="20" name="Picture 2" descr="A website sample in a browser window titled 'Web Browser'.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417" y="2132856"/>
                  <a:ext cx="3969588" cy="3151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Box 16"/>
                <p:cNvSpPr txBox="1"/>
                <p:nvPr/>
              </p:nvSpPr>
              <p:spPr>
                <a:xfrm>
                  <a:off x="1313000" y="2157499"/>
                  <a:ext cx="1314784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b="1" dirty="0" smtClean="0"/>
                    <a:t>About Web Accessibility - </a:t>
                  </a:r>
                  <a:endParaRPr lang="en-US" sz="700" b="1" dirty="0"/>
                </a:p>
              </p:txBody>
            </p:sp>
          </p:grpSp>
          <p:sp>
            <p:nvSpPr>
              <p:cNvPr id="19" name="TextBox 11"/>
              <p:cNvSpPr txBox="1"/>
              <p:nvPr/>
            </p:nvSpPr>
            <p:spPr>
              <a:xfrm>
                <a:off x="4788024" y="2708920"/>
                <a:ext cx="20100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u="sng" dirty="0" smtClean="0">
                    <a:solidFill>
                      <a:srgbClr val="0000FF"/>
                    </a:solidFill>
                  </a:rPr>
                  <a:t>Turn off background sound</a:t>
                </a:r>
                <a:endParaRPr lang="en-US" sz="1200" u="sng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2" name="矩形 7"/>
          <p:cNvSpPr/>
          <p:nvPr/>
        </p:nvSpPr>
        <p:spPr>
          <a:xfrm>
            <a:off x="4860032" y="2813764"/>
            <a:ext cx="1869035" cy="25519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520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4. Background Sound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W04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11560" y="1340768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691577" y="1958174"/>
            <a:ext cx="638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00FF"/>
                </a:solidFill>
              </a:rPr>
              <a:t>Turn off background sound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r>
              <a:rPr lang="en-US" sz="2800" dirty="0" smtClean="0"/>
              <a:t>option</a:t>
            </a:r>
            <a:endParaRPr lang="en-US" sz="28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889" y="2556042"/>
            <a:ext cx="4062586" cy="31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7"/>
          <p:cNvSpPr/>
          <p:nvPr/>
        </p:nvSpPr>
        <p:spPr>
          <a:xfrm>
            <a:off x="5127257" y="2484034"/>
            <a:ext cx="936104" cy="69827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798732" y="5664329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 : </a:t>
            </a:r>
            <a:r>
              <a:rPr lang="en-GB" altLang="zh-TW" sz="1600" dirty="0" smtClean="0">
                <a:hlinkClick r:id="rId3"/>
              </a:rPr>
              <a:t>s1.ecard.gov.hk/</a:t>
            </a:r>
            <a:r>
              <a:rPr lang="en-GB" altLang="zh-TW" sz="1600" dirty="0" err="1" smtClean="0">
                <a:hlinkClick r:id="rId3"/>
              </a:rPr>
              <a:t>ecard</a:t>
            </a:r>
            <a:r>
              <a:rPr lang="en-GB" altLang="zh-TW" sz="1600" dirty="0" smtClean="0">
                <a:hlinkClick r:id="rId3"/>
              </a:rPr>
              <a:t>/main</a:t>
            </a:r>
            <a:endParaRPr lang="en-GB" sz="16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59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5. Popup Windows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W05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GB" altLang="zh-TW" sz="2400" smtClean="0"/>
              <a:t>A close button to allow closing the popup window through keyboard interfaces is provided to close</a:t>
            </a:r>
            <a:endParaRPr kumimoji="1" lang="en-US" sz="2400" dirty="0"/>
          </a:p>
        </p:txBody>
      </p:sp>
      <p:grpSp>
        <p:nvGrpSpPr>
          <p:cNvPr id="9" name="Group 3"/>
          <p:cNvGrpSpPr/>
          <p:nvPr/>
        </p:nvGrpSpPr>
        <p:grpSpPr>
          <a:xfrm>
            <a:off x="695152" y="2212339"/>
            <a:ext cx="3744416" cy="3744416"/>
            <a:chOff x="611560" y="2132856"/>
            <a:chExt cx="3744416" cy="3744416"/>
          </a:xfrm>
        </p:grpSpPr>
        <p:pic>
          <p:nvPicPr>
            <p:cNvPr id="10" name="Picture 2" descr="Image show no ways to close the popup windows &#10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132856"/>
              <a:ext cx="3701694" cy="310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11560" y="5373216"/>
              <a:ext cx="374441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dirty="0" smtClean="0">
                  <a:solidFill>
                    <a:srgbClr val="FF0000"/>
                  </a:solidFill>
                  <a:latin typeface="+mj-lt"/>
                  <a:ea typeface="+mn-ea"/>
                </a:rPr>
                <a:t>No ways to close the popup window using a keyboard </a:t>
              </a:r>
              <a:endPara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4694147" y="2212339"/>
            <a:ext cx="3838293" cy="4024973"/>
            <a:chOff x="4610555" y="2132856"/>
            <a:chExt cx="3838293" cy="4024973"/>
          </a:xfrm>
        </p:grpSpPr>
        <p:pic>
          <p:nvPicPr>
            <p:cNvPr id="13" name="Picture 4" descr="A webpage sample with a overlay containing a 'Close' button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555" y="2132856"/>
              <a:ext cx="3741308" cy="312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2" descr="Image show include a Close button to close the popup windows&#10;"/>
            <p:cNvSpPr txBox="1">
              <a:spLocks/>
            </p:cNvSpPr>
            <p:nvPr/>
          </p:nvSpPr>
          <p:spPr bwMode="auto">
            <a:xfrm>
              <a:off x="4632424" y="5365741"/>
              <a:ext cx="381642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Include </a:t>
              </a:r>
              <a:r>
                <a:rPr kumimoji="0" lang="en-US" b="1" dirty="0">
                  <a:solidFill>
                    <a:srgbClr val="002060"/>
                  </a:solidFill>
                  <a:latin typeface="+mj-lt"/>
                  <a:ea typeface="+mn-ea"/>
                </a:rPr>
                <a:t>a </a:t>
              </a: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Close button to close the popup window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01008"/>
            <a:ext cx="256034" cy="1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829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5. Popup Windows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W05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3669581" cy="4115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文字方塊 19"/>
          <p:cNvSpPr txBox="1"/>
          <p:nvPr/>
        </p:nvSpPr>
        <p:spPr>
          <a:xfrm>
            <a:off x="1763688" y="2132856"/>
            <a:ext cx="36004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1331640" y="1916832"/>
            <a:ext cx="1728192" cy="576064"/>
            <a:chOff x="1331640" y="1916832"/>
            <a:chExt cx="1728192" cy="576064"/>
          </a:xfrm>
        </p:grpSpPr>
        <p:sp>
          <p:nvSpPr>
            <p:cNvPr id="22" name="橢圓 21"/>
            <p:cNvSpPr/>
            <p:nvPr/>
          </p:nvSpPr>
          <p:spPr>
            <a:xfrm>
              <a:off x="1331640" y="1916832"/>
              <a:ext cx="1224136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691680" y="20608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50000"/>
                    </a:schemeClr>
                  </a:solidFill>
                </a:rPr>
                <a:t>Close</a:t>
              </a:r>
              <a:endParaRPr lang="en-GB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5364088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</a:t>
            </a:r>
            <a:r>
              <a:rPr lang="en-GB" smtClean="0"/>
              <a:t>: www.gov.hk</a:t>
            </a:r>
            <a:endParaRPr lang="en-GB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31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 Accessibility Recognition Scheme</a:t>
            </a:r>
            <a:endParaRPr lang="zh-TW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1584998" y="3284984"/>
            <a:ext cx="7091458" cy="864096"/>
          </a:xfrm>
          <a:prstGeom prst="rect">
            <a:avLst/>
          </a:prstGeom>
          <a:solidFill>
            <a:srgbClr val="FFFFCC"/>
          </a:solidFill>
          <a:ln w="19050" cmpd="sng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7" name="矩形 7"/>
          <p:cNvSpPr/>
          <p:nvPr/>
        </p:nvSpPr>
        <p:spPr>
          <a:xfrm>
            <a:off x="7092280" y="3429000"/>
            <a:ext cx="122400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7030A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rgbClr val="8439BD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9832" y="3429000"/>
            <a:ext cx="1224000" cy="2952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9" name="矩形 7"/>
          <p:cNvSpPr/>
          <p:nvPr/>
        </p:nvSpPr>
        <p:spPr>
          <a:xfrm>
            <a:off x="3138250" y="3420533"/>
            <a:ext cx="1217725" cy="2384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0" name="矩形 7"/>
          <p:cNvSpPr/>
          <p:nvPr/>
        </p:nvSpPr>
        <p:spPr>
          <a:xfrm>
            <a:off x="4488748" y="3429000"/>
            <a:ext cx="1188000" cy="1520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1" name="矩形 7"/>
          <p:cNvSpPr/>
          <p:nvPr/>
        </p:nvSpPr>
        <p:spPr>
          <a:xfrm>
            <a:off x="4427984" y="2636912"/>
            <a:ext cx="129614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2" name="文字方塊 5"/>
          <p:cNvSpPr txBox="1"/>
          <p:nvPr/>
        </p:nvSpPr>
        <p:spPr>
          <a:xfrm>
            <a:off x="683468" y="1262951"/>
            <a:ext cx="72009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i="1" dirty="0" smtClean="0">
                <a:solidFill>
                  <a:srgbClr val="8439BD"/>
                </a:solidFill>
                <a:latin typeface="+mn-lt"/>
              </a:rPr>
              <a:t>Scope of Assessment – Website Stream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 smtClean="0">
                <a:latin typeface="+mn-lt"/>
              </a:rPr>
              <a:t>Main webpage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 smtClean="0">
                <a:latin typeface="+mn-lt"/>
              </a:rPr>
              <a:t>Contact Us / What’s </a:t>
            </a:r>
            <a:r>
              <a:rPr lang="en-GB" sz="2000" dirty="0">
                <a:latin typeface="+mn-lt"/>
              </a:rPr>
              <a:t>News webpage(s)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</a:rPr>
              <a:t>All </a:t>
            </a:r>
            <a:r>
              <a:rPr lang="en-GB" sz="2000" dirty="0" smtClean="0">
                <a:latin typeface="+mn-lt"/>
              </a:rPr>
              <a:t>first-level </a:t>
            </a:r>
            <a:r>
              <a:rPr lang="en-GB" sz="2000" dirty="0">
                <a:latin typeface="+mn-lt"/>
              </a:rPr>
              <a:t>of webpages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</a:rPr>
              <a:t>W</a:t>
            </a:r>
            <a:r>
              <a:rPr lang="en-GB" sz="2000" dirty="0" smtClean="0">
                <a:latin typeface="+mn-lt"/>
              </a:rPr>
              <a:t>ebpages for </a:t>
            </a:r>
          </a:p>
          <a:p>
            <a:pPr marL="457200" indent="-457200">
              <a:defRPr/>
            </a:pPr>
            <a:r>
              <a:rPr lang="en-GB" sz="2000" dirty="0" smtClean="0">
                <a:latin typeface="+mn-lt"/>
              </a:rPr>
              <a:t>	three </a:t>
            </a:r>
            <a:r>
              <a:rPr lang="en-GB" sz="2000" dirty="0">
                <a:latin typeface="+mn-lt"/>
              </a:rPr>
              <a:t>core </a:t>
            </a:r>
            <a:r>
              <a:rPr lang="en-GB" sz="2000" dirty="0" smtClean="0">
                <a:latin typeface="+mn-lt"/>
              </a:rPr>
              <a:t>businesses </a:t>
            </a:r>
            <a:endParaRPr lang="zh-TW" altLang="zh-TW" sz="2000" dirty="0">
              <a:latin typeface="+mn-lt"/>
            </a:endParaRPr>
          </a:p>
        </p:txBody>
      </p:sp>
      <p:sp>
        <p:nvSpPr>
          <p:cNvPr id="13" name="TextBox 9215"/>
          <p:cNvSpPr txBox="1"/>
          <p:nvPr/>
        </p:nvSpPr>
        <p:spPr>
          <a:xfrm>
            <a:off x="5868144" y="5661248"/>
            <a:ext cx="276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Mock-up website </a:t>
            </a:r>
            <a:r>
              <a:rPr lang="en-US" b="1" dirty="0" smtClean="0">
                <a:latin typeface="+mn-lt"/>
              </a:rPr>
              <a:t>hierarchy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xmlns="" val="3757108046"/>
              </p:ext>
            </p:extLst>
          </p:nvPr>
        </p:nvGraphicFramePr>
        <p:xfrm>
          <a:off x="1850318" y="2708921"/>
          <a:ext cx="646609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6. Links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GB" altLang="zh-TW" sz="2400" smtClean="0"/>
              <a:t>Either the link text alone or the text preceding the link is clear and meaningful </a:t>
            </a:r>
            <a:endParaRPr kumimoji="0" lang="en-US" sz="2000" u="sng" dirty="0"/>
          </a:p>
        </p:txBody>
      </p:sp>
      <p:grpSp>
        <p:nvGrpSpPr>
          <p:cNvPr id="6" name="Group 3"/>
          <p:cNvGrpSpPr/>
          <p:nvPr/>
        </p:nvGrpSpPr>
        <p:grpSpPr>
          <a:xfrm>
            <a:off x="827584" y="2203548"/>
            <a:ext cx="3744416" cy="3529708"/>
            <a:chOff x="971600" y="1772816"/>
            <a:chExt cx="3744416" cy="3529708"/>
          </a:xfrm>
        </p:grpSpPr>
        <p:pic>
          <p:nvPicPr>
            <p:cNvPr id="7" name="Picture 2" descr="A webpage sample containing a link that simply says 'Yes!'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772816"/>
              <a:ext cx="3643777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971600" y="4798468"/>
              <a:ext cx="374441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dirty="0">
                  <a:solidFill>
                    <a:srgbClr val="FF0000"/>
                  </a:solidFill>
                  <a:latin typeface="+mj-lt"/>
                  <a:ea typeface="+mn-ea"/>
                </a:rPr>
                <a:t>The </a:t>
              </a:r>
              <a:r>
                <a:rPr kumimoji="0" lang="en-US" dirty="0" smtClean="0">
                  <a:solidFill>
                    <a:srgbClr val="FF0000"/>
                  </a:solidFill>
                  <a:latin typeface="+mj-lt"/>
                  <a:ea typeface="+mn-ea"/>
                </a:rPr>
                <a:t>link </a:t>
              </a:r>
              <a:r>
                <a:rPr kumimoji="0" lang="en-US" dirty="0">
                  <a:solidFill>
                    <a:srgbClr val="FF0000"/>
                  </a:solidFill>
                  <a:latin typeface="+mj-lt"/>
                  <a:ea typeface="+mn-ea"/>
                </a:rPr>
                <a:t>"Yes" is ambiguous and does not really convey much </a:t>
              </a:r>
              <a:r>
                <a:rPr kumimoji="0" lang="en-US" dirty="0" smtClean="0">
                  <a:solidFill>
                    <a:srgbClr val="FF0000"/>
                  </a:solidFill>
                  <a:latin typeface="+mj-lt"/>
                  <a:ea typeface="+mn-ea"/>
                </a:rPr>
                <a:t>meaning</a:t>
              </a:r>
              <a:endPara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4716016" y="2186613"/>
            <a:ext cx="3816424" cy="3834675"/>
            <a:chOff x="4860032" y="1755881"/>
            <a:chExt cx="3816424" cy="3834675"/>
          </a:xfrm>
        </p:grpSpPr>
        <p:pic>
          <p:nvPicPr>
            <p:cNvPr id="10" name="Picture 4" descr="A webpage sample containing a link reads 'Here's an opportunity to share your skills'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673" y="1755881"/>
              <a:ext cx="3665767" cy="304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4860032" y="4798468"/>
              <a:ext cx="381642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spcBef>
                  <a:spcPct val="30000"/>
                </a:spcBef>
                <a:defRPr/>
              </a:pPr>
              <a:r>
                <a:rPr kumimoji="0" lang="en-US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Link labels should be more descriptive and self-explanatory</a:t>
              </a:r>
              <a:endParaRPr kumimoji="0" lang="en-US" b="1" dirty="0">
                <a:solidFill>
                  <a:srgbClr val="002060"/>
                </a:solidFill>
                <a:latin typeface="+mj-lt"/>
                <a:ea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W06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92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6. Links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W06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69702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24075"/>
            <a:ext cx="587692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矩形 7"/>
          <p:cNvSpPr/>
          <p:nvPr/>
        </p:nvSpPr>
        <p:spPr>
          <a:xfrm>
            <a:off x="1835696" y="4221088"/>
            <a:ext cx="3888432" cy="2160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691680" y="50131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www.webforall.gov.hk/en</a:t>
            </a:r>
            <a:endParaRPr lang="en-GB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69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7. Headings/Labels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W07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GB" altLang="zh-TW" sz="2400" smtClean="0"/>
              <a:t>Use clear and appropriate headings and labels </a:t>
            </a:r>
            <a:endParaRPr kumimoji="0" lang="en-US" sz="2000" u="sng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71600" y="4509120"/>
            <a:ext cx="35283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30000"/>
              </a:spcBef>
              <a:defRPr/>
            </a:pPr>
            <a:r>
              <a:rPr kumimoji="0" lang="en-US" dirty="0" smtClean="0">
                <a:solidFill>
                  <a:srgbClr val="FF0000"/>
                </a:solidFill>
                <a:latin typeface="+mj-lt"/>
                <a:ea typeface="+mn-ea"/>
              </a:rPr>
              <a:t>Heading does not accurately describe the purpose of the content</a:t>
            </a:r>
          </a:p>
          <a:p>
            <a:pPr lvl="0" algn="ctr" eaLnBrk="0" hangingPunct="0">
              <a:spcBef>
                <a:spcPct val="30000"/>
              </a:spcBef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718691" y="4509120"/>
            <a:ext cx="38164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30000"/>
              </a:spcBef>
              <a:defRPr/>
            </a:pPr>
            <a:r>
              <a:rPr kumimoji="0" lang="en-US" b="1" dirty="0" smtClean="0">
                <a:solidFill>
                  <a:srgbClr val="002060"/>
                </a:solidFill>
                <a:latin typeface="+mj-lt"/>
                <a:ea typeface="+mn-ea"/>
              </a:rPr>
              <a:t>Detailed heading that accurately describes the content</a:t>
            </a:r>
            <a:endParaRPr kumimoji="0" lang="en-US" b="1" dirty="0">
              <a:solidFill>
                <a:srgbClr val="002060"/>
              </a:solidFill>
              <a:latin typeface="+mj-lt"/>
              <a:ea typeface="+mn-ea"/>
            </a:endParaRPr>
          </a:p>
        </p:txBody>
      </p:sp>
      <p:pic>
        <p:nvPicPr>
          <p:cNvPr id="25" name="圖片 24" descr="9-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9" y="2132856"/>
            <a:ext cx="3384376" cy="2492131"/>
          </a:xfrm>
          <a:prstGeom prst="rect">
            <a:avLst/>
          </a:prstGeom>
        </p:spPr>
      </p:pic>
      <p:pic>
        <p:nvPicPr>
          <p:cNvPr id="26" name="圖片 25" descr="9-0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513" y="2132856"/>
            <a:ext cx="3303895" cy="243286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21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7. Headings/Labels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W07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 and Human Testing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圖片 8" descr="9-0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4536504" cy="33405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71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8. Website Structure and Content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W08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268760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</a:pPr>
            <a:r>
              <a:rPr kumimoji="0" lang="en-GB" altLang="zh-TW" smtClean="0"/>
              <a:t>Use heading mark-up (h1..h6) to identify headings in the content. </a:t>
            </a:r>
            <a:endParaRPr kumimoji="0" lang="zh-TW" altLang="en-US" dirty="0" smtClean="0"/>
          </a:p>
        </p:txBody>
      </p:sp>
      <p:grpSp>
        <p:nvGrpSpPr>
          <p:cNvPr id="9" name="群組 17"/>
          <p:cNvGrpSpPr/>
          <p:nvPr/>
        </p:nvGrpSpPr>
        <p:grpSpPr>
          <a:xfrm>
            <a:off x="827584" y="2276376"/>
            <a:ext cx="3695084" cy="3147164"/>
            <a:chOff x="827584" y="2119027"/>
            <a:chExt cx="3695084" cy="3147164"/>
          </a:xfrm>
        </p:grpSpPr>
        <p:sp>
          <p:nvSpPr>
            <p:cNvPr id="10" name="矩形 7"/>
            <p:cNvSpPr/>
            <p:nvPr/>
          </p:nvSpPr>
          <p:spPr bwMode="auto">
            <a:xfrm>
              <a:off x="843886" y="4869160"/>
              <a:ext cx="3600450" cy="39703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Missing heading structure</a:t>
              </a:r>
            </a:p>
          </p:txBody>
        </p:sp>
        <p:pic>
          <p:nvPicPr>
            <p:cNvPr id="11" name="圖片 8" descr="Image show missing heading structur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119027"/>
              <a:ext cx="3695084" cy="277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8"/>
          <p:cNvGrpSpPr/>
          <p:nvPr/>
        </p:nvGrpSpPr>
        <p:grpSpPr>
          <a:xfrm>
            <a:off x="4572000" y="2276376"/>
            <a:ext cx="3600400" cy="3355233"/>
            <a:chOff x="4572000" y="2119027"/>
            <a:chExt cx="3600400" cy="3355233"/>
          </a:xfrm>
        </p:grpSpPr>
        <p:sp>
          <p:nvSpPr>
            <p:cNvPr id="13" name="矩形 6"/>
            <p:cNvSpPr/>
            <p:nvPr/>
          </p:nvSpPr>
          <p:spPr bwMode="auto">
            <a:xfrm>
              <a:off x="4572000" y="4797152"/>
              <a:ext cx="36004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 Provide semantic code for headings (h1,h2,h3) in the content</a:t>
              </a:r>
              <a:r>
                <a:rPr kumimoji="0" lang="en-US" altLang="zh-TW" sz="2000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 </a:t>
              </a:r>
              <a:endParaRPr kumimoji="0" lang="en-US" altLang="zh-TW" sz="2000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  <p:pic>
          <p:nvPicPr>
            <p:cNvPr id="14" name="圖片 9" descr="Image show provide semantic code for headings (h1,h2,h3) in the content 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402" y="2119027"/>
              <a:ext cx="3495781" cy="2750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11560" y="1268760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</a:pPr>
            <a:r>
              <a:rPr kumimoji="0" lang="en-GB" altLang="zh-TW" smtClean="0"/>
              <a:t>Use heading mark-up (h1..h6) to identify headings in the content. </a:t>
            </a:r>
            <a:endParaRPr kumimoji="0" lang="zh-TW" altLang="en-US" dirty="0" smtClean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271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8. Website Structure and Content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W08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dirty="0" smtClean="0">
                <a:latin typeface="+mn-lt"/>
                <a:ea typeface="+mn-ea"/>
              </a:rPr>
              <a:t>Code 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3763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橢圓 24"/>
          <p:cNvSpPr/>
          <p:nvPr/>
        </p:nvSpPr>
        <p:spPr>
          <a:xfrm>
            <a:off x="971600" y="1844824"/>
            <a:ext cx="1088122" cy="320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475656" y="2420888"/>
            <a:ext cx="841608" cy="247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1835696" y="4725144"/>
            <a:ext cx="1344151" cy="320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160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9. Consistent Navigation Mechanism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W09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>
              <a:spcBef>
                <a:spcPct val="30000"/>
              </a:spcBef>
              <a:defRPr/>
            </a:pPr>
            <a:r>
              <a:rPr kumimoji="0" lang="en-GB" altLang="zh-TW" smtClean="0"/>
              <a:t>Navigational mechanism should be consistent</a:t>
            </a:r>
            <a:endParaRPr kumimoji="0" lang="en-US" sz="2000" u="sng" dirty="0"/>
          </a:p>
        </p:txBody>
      </p:sp>
      <p:sp>
        <p:nvSpPr>
          <p:cNvPr id="14" name="矩形 10"/>
          <p:cNvSpPr/>
          <p:nvPr/>
        </p:nvSpPr>
        <p:spPr bwMode="auto">
          <a:xfrm>
            <a:off x="1043608" y="5175542"/>
            <a:ext cx="288032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tabLst>
                <a:tab pos="261938" algn="l"/>
              </a:tabLst>
            </a:pPr>
            <a:r>
              <a:rPr kumimoji="0" lang="en-US" kern="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The style is not consistent across multiple </a:t>
            </a:r>
            <a:r>
              <a:rPr kumimoji="0" lang="en-US" kern="0" dirty="0" err="1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webpages</a:t>
            </a:r>
            <a:endParaRPr kumimoji="0" lang="en-US" altLang="zh-TW" kern="0" dirty="0">
              <a:solidFill>
                <a:srgbClr val="FF000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矩形 6"/>
          <p:cNvSpPr/>
          <p:nvPr/>
        </p:nvSpPr>
        <p:spPr bwMode="auto">
          <a:xfrm>
            <a:off x="4139952" y="5139190"/>
            <a:ext cx="3600400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261938" algn="l"/>
              </a:tabLst>
              <a:defRPr/>
            </a:pPr>
            <a:r>
              <a:rPr kumimoji="0" lang="en-US" altLang="zh-TW" b="1" kern="0" dirty="0" smtClean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Ensure the navigation is consistent across multiple </a:t>
            </a:r>
            <a:r>
              <a:rPr kumimoji="0" lang="en-US" altLang="zh-TW" b="1" kern="0" dirty="0" err="1" smtClean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webpages</a:t>
            </a:r>
            <a:endParaRPr kumimoji="0" lang="en-US" altLang="zh-TW" sz="2000" b="1" kern="0" dirty="0">
              <a:solidFill>
                <a:srgbClr val="00206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2880320" cy="33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684" y="1916832"/>
            <a:ext cx="3191644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24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9. Consistent Navigation Mechanism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W09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</a:t>
            </a:r>
            <a:r>
              <a:rPr kumimoji="0" lang="en-US" altLang="zh-TW" sz="2400" dirty="0" smtClean="0">
                <a:latin typeface="+mn-lt"/>
                <a:ea typeface="+mn-ea"/>
              </a:rPr>
              <a:t> Review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09" y="1916833"/>
            <a:ext cx="4226834" cy="17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455" y="2777931"/>
            <a:ext cx="4239528" cy="19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02067"/>
            <a:ext cx="4243759" cy="198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693016" y="56117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www.ogcio.gov.hk</a:t>
            </a:r>
            <a:endParaRPr lang="en-GB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70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10. Meaningful Sequence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W10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8501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altLang="zh-TW" sz="2400" smtClean="0"/>
              <a:t>If webpage content needs to be read in a certain order to make sense, webpage shall be written/coded in a way which indicates this order</a:t>
            </a:r>
            <a:endParaRPr kumimoji="0" lang="zh-TW" altLang="zh-TW" sz="2000" smtClean="0"/>
          </a:p>
          <a:p>
            <a:r>
              <a:rPr kumimoji="0" lang="en-GB" altLang="zh-TW" sz="2400" smtClean="0"/>
              <a:t>Webpage, especially web form, shall be coded in a logical manner when read by screen reader</a:t>
            </a:r>
            <a:endParaRPr kumimoji="0" lang="en-US" sz="3600" u="sng" dirty="0"/>
          </a:p>
        </p:txBody>
      </p:sp>
      <p:sp>
        <p:nvSpPr>
          <p:cNvPr id="9" name="矩形 10"/>
          <p:cNvSpPr/>
          <p:nvPr/>
        </p:nvSpPr>
        <p:spPr bwMode="auto">
          <a:xfrm>
            <a:off x="683568" y="5661248"/>
            <a:ext cx="372745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tabLst>
                <a:tab pos="261938" algn="l"/>
              </a:tabLst>
            </a:pPr>
            <a:r>
              <a:rPr kumimoji="0" lang="en-US" kern="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Focus order not intuitive to user</a:t>
            </a:r>
            <a:endParaRPr kumimoji="0" lang="en-US" altLang="zh-TW" kern="0" dirty="0">
              <a:solidFill>
                <a:srgbClr val="FF000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矩形 6"/>
          <p:cNvSpPr/>
          <p:nvPr/>
        </p:nvSpPr>
        <p:spPr bwMode="auto">
          <a:xfrm>
            <a:off x="4572000" y="5661248"/>
            <a:ext cx="3672408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261938" algn="l"/>
              </a:tabLst>
              <a:defRPr/>
            </a:pPr>
            <a:r>
              <a:rPr kumimoji="0" lang="en-US" altLang="zh-TW" b="1" kern="0" dirty="0" smtClean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Focus order in logical manner</a:t>
            </a:r>
            <a:endParaRPr kumimoji="0" lang="en-US" altLang="zh-TW" b="1" kern="0" dirty="0">
              <a:solidFill>
                <a:srgbClr val="002060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261938" algn="l"/>
              </a:tabLst>
              <a:defRPr/>
            </a:pPr>
            <a:r>
              <a:rPr kumimoji="0" lang="en-US" altLang="zh-TW" sz="2000" b="1" kern="0" dirty="0" smtClean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endParaRPr kumimoji="0" lang="en-US" altLang="zh-TW" sz="2000" b="1" kern="0" dirty="0">
              <a:solidFill>
                <a:srgbClr val="00206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548" y="3212976"/>
            <a:ext cx="3042015" cy="244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973" y="3212976"/>
            <a:ext cx="305790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21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10. Meaningful Sequence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W10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dirty="0" smtClean="0">
                <a:latin typeface="+mn-lt"/>
                <a:ea typeface="+mn-ea"/>
              </a:rPr>
              <a:t>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88865"/>
            <a:ext cx="695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1619672" y="184482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4F8A"/>
                </a:solidFill>
              </a:rPr>
              <a:t>Use a screen reader to read or press the "Tab" key to go through the input fields</a:t>
            </a: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3347864" y="3573016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3347864" y="3573016"/>
            <a:ext cx="3528392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347864" y="4293096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3779912" y="4293096"/>
            <a:ext cx="3060340" cy="527864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15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06955"/>
            <a:ext cx="7272808" cy="52023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1547664" y="2492896"/>
            <a:ext cx="1368152" cy="33123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線圖說文字 1 17"/>
          <p:cNvSpPr/>
          <p:nvPr/>
        </p:nvSpPr>
        <p:spPr>
          <a:xfrm>
            <a:off x="3203848" y="701988"/>
            <a:ext cx="3779912" cy="360040"/>
          </a:xfrm>
          <a:prstGeom prst="borderCallout1">
            <a:avLst>
              <a:gd name="adj1" fmla="val 97136"/>
              <a:gd name="adj2" fmla="val 29101"/>
              <a:gd name="adj3" fmla="val 156116"/>
              <a:gd name="adj4" fmla="val 15811"/>
            </a:avLst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1. Main webpage – www.ogcio.gov.hk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直線圖說文字 1 18"/>
          <p:cNvSpPr/>
          <p:nvPr/>
        </p:nvSpPr>
        <p:spPr>
          <a:xfrm>
            <a:off x="251520" y="2708920"/>
            <a:ext cx="1080120" cy="648072"/>
          </a:xfrm>
          <a:prstGeom prst="borderCallout1">
            <a:avLst>
              <a:gd name="adj1" fmla="val 49757"/>
              <a:gd name="adj2" fmla="val 101081"/>
              <a:gd name="adj3" fmla="val 76864"/>
              <a:gd name="adj4" fmla="val 123966"/>
            </a:avLst>
          </a:prstGeom>
          <a:solidFill>
            <a:srgbClr val="FFFFCC"/>
          </a:solidFill>
          <a:ln>
            <a:solidFill>
              <a:srgbClr val="843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2. Contact Us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直線圖說文字 1 19"/>
          <p:cNvSpPr/>
          <p:nvPr/>
        </p:nvSpPr>
        <p:spPr>
          <a:xfrm>
            <a:off x="251520" y="1484784"/>
            <a:ext cx="1080120" cy="1008112"/>
          </a:xfrm>
          <a:prstGeom prst="borderCallout1">
            <a:avLst>
              <a:gd name="adj1" fmla="val 51249"/>
              <a:gd name="adj2" fmla="val 99978"/>
              <a:gd name="adj3" fmla="val 100333"/>
              <a:gd name="adj4" fmla="val 120746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3. All first-level of webpages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直線圖說文字 1 20"/>
          <p:cNvSpPr/>
          <p:nvPr/>
        </p:nvSpPr>
        <p:spPr>
          <a:xfrm>
            <a:off x="251520" y="3717032"/>
            <a:ext cx="1080120" cy="720080"/>
          </a:xfrm>
          <a:prstGeom prst="borderCallout1">
            <a:avLst>
              <a:gd name="adj1" fmla="val 50410"/>
              <a:gd name="adj2" fmla="val 99725"/>
              <a:gd name="adj3" fmla="val 45900"/>
              <a:gd name="adj4" fmla="val 124959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4. Core business 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3528" y="332656"/>
            <a:ext cx="455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TW" b="1" i="1" dirty="0" smtClean="0">
                <a:solidFill>
                  <a:srgbClr val="8439BD"/>
                </a:solidFill>
              </a:rPr>
              <a:t>Scope of Assessment – Website Stream</a:t>
            </a:r>
          </a:p>
        </p:txBody>
      </p:sp>
      <p:sp>
        <p:nvSpPr>
          <p:cNvPr id="23" name="矩形 22"/>
          <p:cNvSpPr/>
          <p:nvPr/>
        </p:nvSpPr>
        <p:spPr>
          <a:xfrm>
            <a:off x="1619672" y="386104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619672" y="4437112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619672" y="530120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直線圖說文字 1 25"/>
          <p:cNvSpPr/>
          <p:nvPr/>
        </p:nvSpPr>
        <p:spPr>
          <a:xfrm>
            <a:off x="251520" y="4509120"/>
            <a:ext cx="1080120" cy="720080"/>
          </a:xfrm>
          <a:prstGeom prst="borderCallout1">
            <a:avLst>
              <a:gd name="adj1" fmla="val 50410"/>
              <a:gd name="adj2" fmla="val 99725"/>
              <a:gd name="adj3" fmla="val 29640"/>
              <a:gd name="adj4" fmla="val 125979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5. Core business 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直線圖說文字 1 26"/>
          <p:cNvSpPr/>
          <p:nvPr/>
        </p:nvSpPr>
        <p:spPr>
          <a:xfrm>
            <a:off x="251520" y="5301208"/>
            <a:ext cx="1080120" cy="720080"/>
          </a:xfrm>
          <a:prstGeom prst="borderCallout1">
            <a:avLst>
              <a:gd name="adj1" fmla="val 50410"/>
              <a:gd name="adj2" fmla="val 99725"/>
              <a:gd name="adj3" fmla="val 21703"/>
              <a:gd name="adj4" fmla="val 126861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6. Core business 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19672" y="3068960"/>
            <a:ext cx="1224136" cy="288032"/>
          </a:xfrm>
          <a:prstGeom prst="rect">
            <a:avLst/>
          </a:prstGeom>
          <a:noFill/>
          <a:ln>
            <a:solidFill>
              <a:srgbClr val="843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127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11. Input Assistance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2400" smtClean="0"/>
              <a:t>Provide input assistance such as proper labels for user input, error identification, description and suggestions etc.</a:t>
            </a:r>
            <a:endParaRPr kumimoji="0" lang="zh-TW" altLang="en-US" sz="2400" smtClean="0"/>
          </a:p>
          <a:p>
            <a:pPr marL="0" indent="0">
              <a:spcBef>
                <a:spcPct val="30000"/>
              </a:spcBef>
              <a:buFont typeface="Arial" pitchFamily="34" charset="0"/>
              <a:buNone/>
              <a:defRPr/>
            </a:pPr>
            <a:endParaRPr kumimoji="0" lang="en-US" sz="2000" u="sng" dirty="0"/>
          </a:p>
        </p:txBody>
      </p:sp>
      <p:grpSp>
        <p:nvGrpSpPr>
          <p:cNvPr id="9" name="Group 3"/>
          <p:cNvGrpSpPr/>
          <p:nvPr/>
        </p:nvGrpSpPr>
        <p:grpSpPr>
          <a:xfrm>
            <a:off x="755576" y="2147273"/>
            <a:ext cx="3727450" cy="3971955"/>
            <a:chOff x="883894" y="2060848"/>
            <a:chExt cx="3727450" cy="3971955"/>
          </a:xfrm>
        </p:grpSpPr>
        <p:pic>
          <p:nvPicPr>
            <p:cNvPr id="10" name="Picture 2" descr="A webpage sample with a generic error message displayed at the bottom of a form containing input errors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060848"/>
              <a:ext cx="3711752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 bwMode="auto">
            <a:xfrm>
              <a:off x="883894" y="4955585"/>
              <a:ext cx="372745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fontAlgn="auto"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</a:pPr>
              <a:r>
                <a:rPr kumimoji="0" lang="en-US" sz="1600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The error message is located at the bottom of the webpage and does not provide an adequate description of what needs to be corrected</a:t>
              </a:r>
              <a:endParaRPr kumimoji="0" lang="en-US" altLang="zh-TW" sz="1600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4731714" y="2147273"/>
            <a:ext cx="3760125" cy="4058263"/>
            <a:chOff x="4860032" y="2060848"/>
            <a:chExt cx="3760125" cy="4058263"/>
          </a:xfrm>
        </p:grpSpPr>
        <p:pic>
          <p:nvPicPr>
            <p:cNvPr id="13" name="Picture 4" descr="A webpage sample with a detailed error message displayed at the top of a form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060848"/>
              <a:ext cx="3759265" cy="287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6"/>
            <p:cNvSpPr/>
            <p:nvPr/>
          </p:nvSpPr>
          <p:spPr bwMode="auto">
            <a:xfrm>
              <a:off x="4860032" y="4980338"/>
              <a:ext cx="376012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sz="1600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The error message is </a:t>
              </a:r>
              <a:r>
                <a:rPr kumimoji="0" lang="en-US" altLang="zh-TW" sz="1600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located at the top </a:t>
              </a:r>
              <a:r>
                <a:rPr kumimoji="0" lang="en-US" altLang="zh-TW" sz="1600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provides clear explanation </a:t>
              </a:r>
              <a:r>
                <a:rPr kumimoji="0" lang="en-US" altLang="zh-TW" sz="1600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of what needs to be </a:t>
              </a:r>
              <a:r>
                <a:rPr kumimoji="0" lang="en-US" altLang="zh-TW" sz="1600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corrected</a:t>
              </a:r>
              <a:endParaRPr kumimoji="0" lang="en-US" altLang="zh-TW" sz="1600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 </a:t>
              </a:r>
              <a:endParaRPr kumimoji="0" lang="en-US" altLang="zh-TW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867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11. Input Assistance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70599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dirty="0" smtClean="0">
                <a:latin typeface="+mn-lt"/>
                <a:ea typeface="+mn-ea"/>
              </a:rPr>
              <a:t>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547664" y="2564904"/>
            <a:ext cx="331236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788024" y="3717032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67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12. Text Resize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smtClean="0"/>
              <a:t>Text can be resized up to 200 % without loss of content </a:t>
            </a:r>
            <a:endParaRPr kumimoji="0" lang="en-US" sz="2400" dirty="0" smtClean="0"/>
          </a:p>
        </p:txBody>
      </p:sp>
      <p:grpSp>
        <p:nvGrpSpPr>
          <p:cNvPr id="6" name="群組 13"/>
          <p:cNvGrpSpPr>
            <a:grpSpLocks/>
          </p:cNvGrpSpPr>
          <p:nvPr/>
        </p:nvGrpSpPr>
        <p:grpSpPr bwMode="auto">
          <a:xfrm>
            <a:off x="741437" y="1857911"/>
            <a:ext cx="3889375" cy="2937217"/>
            <a:chOff x="827088" y="2924944"/>
            <a:chExt cx="3810496" cy="2285235"/>
          </a:xfrm>
        </p:grpSpPr>
        <p:sp>
          <p:nvSpPr>
            <p:cNvPr id="7" name="矩形 8"/>
            <p:cNvSpPr/>
            <p:nvPr/>
          </p:nvSpPr>
          <p:spPr bwMode="auto">
            <a:xfrm>
              <a:off x="827088" y="4913151"/>
              <a:ext cx="3745173" cy="297028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No text-resize function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  <p:pic>
          <p:nvPicPr>
            <p:cNvPr id="8" name="圖片 11" descr="Image show text in the webpage cannot resiz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924944"/>
              <a:ext cx="3810000" cy="191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群組 15"/>
          <p:cNvGrpSpPr>
            <a:grpSpLocks/>
          </p:cNvGrpSpPr>
          <p:nvPr/>
        </p:nvGrpSpPr>
        <p:grpSpPr bwMode="auto">
          <a:xfrm>
            <a:off x="4630812" y="1857916"/>
            <a:ext cx="3757612" cy="2939236"/>
            <a:chOff x="4860032" y="2924944"/>
            <a:chExt cx="3613784" cy="2338907"/>
          </a:xfrm>
        </p:grpSpPr>
        <p:sp>
          <p:nvSpPr>
            <p:cNvPr id="10" name="矩形 9"/>
            <p:cNvSpPr/>
            <p:nvPr/>
          </p:nvSpPr>
          <p:spPr bwMode="auto">
            <a:xfrm>
              <a:off x="4931788" y="4960055"/>
              <a:ext cx="3456531" cy="303796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Text-resize function is available</a:t>
              </a:r>
              <a:endParaRPr kumimoji="0" lang="en-US" altLang="zh-TW" b="1" dirty="0">
                <a:solidFill>
                  <a:srgbClr val="002060"/>
                </a:solidFill>
                <a:latin typeface="+mj-lt"/>
                <a:ea typeface="+mn-ea"/>
              </a:endParaRPr>
            </a:p>
          </p:txBody>
        </p:sp>
        <p:pic>
          <p:nvPicPr>
            <p:cNvPr id="11" name="圖片 14" descr="Image show the text in the webpage can resiz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924944"/>
              <a:ext cx="361378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2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W12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78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12. Text Resize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 and Human Testing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2060848"/>
            <a:ext cx="762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6444208" y="2636912"/>
            <a:ext cx="115212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55576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www.ogcio.gov.hk</a:t>
            </a:r>
            <a:endParaRPr lang="en-GB" dirty="0"/>
          </a:p>
        </p:txBody>
      </p:sp>
      <p:sp>
        <p:nvSpPr>
          <p:cNvPr id="21" name="矩形 2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W12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449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13. Accessibility Statement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W13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268760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an accessibility statement with contact points for users when they encounter accessibility problems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1656184" cy="3647090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94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13. Accessibility Statement</a:t>
            </a: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W13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818" y="1844824"/>
            <a:ext cx="7581900" cy="37623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736" y="188640"/>
            <a:ext cx="8265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4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14. Accessible PDFs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W14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1386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  <a:defRPr/>
            </a:pPr>
            <a:r>
              <a:rPr kumimoji="0" lang="en-US" altLang="zh-TW" smtClean="0"/>
              <a:t>Provide accessible PDFs</a:t>
            </a:r>
            <a:endParaRPr kumimoji="0"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59632" y="371703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Scanned Image not accessible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60032" y="371703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0000FF"/>
                </a:solidFill>
              </a:rPr>
              <a:t>Text-based accessible PDF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11" name="Picture 2" descr="image showing a scanned image which is not access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3503991" cy="181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image showing a text-based PDF which is accessibl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107" y="1916832"/>
            <a:ext cx="3583293" cy="176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768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14. Accessible PDFs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W14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tabLst>
                <a:tab pos="1076325" algn="l"/>
              </a:tabLst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altLang="zh-TW" sz="2400" dirty="0" smtClean="0">
                <a:latin typeface="+mn-lt"/>
                <a:ea typeface="+mn-ea"/>
              </a:rPr>
              <a:t>Manual Testing with Screen Reader</a:t>
            </a:r>
          </a:p>
          <a:p>
            <a:pPr marL="627063" indent="-266700" algn="just" eaLnBrk="0" hangingPunct="0">
              <a:spcBef>
                <a:spcPct val="30000"/>
              </a:spcBef>
              <a:defRPr/>
            </a:pPr>
            <a:r>
              <a:rPr kumimoji="0" lang="en-US" sz="2400" dirty="0" smtClean="0">
                <a:latin typeface="+mn-lt"/>
                <a:ea typeface="+mn-ea"/>
              </a:rPr>
              <a:t> </a:t>
            </a:r>
          </a:p>
          <a:p>
            <a:pPr marL="627063" indent="-26670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kumimoji="0" lang="en-US" sz="2400" dirty="0" smtClean="0">
                <a:latin typeface="+mj-lt"/>
                <a:ea typeface="+mn-ea"/>
              </a:rPr>
              <a:t>PDF Accessibility Checker </a:t>
            </a:r>
            <a:r>
              <a:rPr kumimoji="0" lang="en-US" altLang="zh-TW" sz="2400" dirty="0" smtClean="0">
                <a:latin typeface="+mj-lt"/>
              </a:rPr>
              <a:t>(Free ) -</a:t>
            </a:r>
            <a:endParaRPr kumimoji="0" lang="en-US" sz="2400" u="sng" dirty="0" smtClean="0">
              <a:latin typeface="+mj-lt"/>
              <a:ea typeface="+mn-ea"/>
            </a:endParaRPr>
          </a:p>
          <a:p>
            <a:pPr marL="627063" lvl="0" eaLnBrk="0" hangingPunct="0">
              <a:spcBef>
                <a:spcPct val="30000"/>
              </a:spcBef>
              <a:defRPr/>
            </a:pPr>
            <a:r>
              <a:rPr kumimoji="0" lang="en-US" altLang="zh-TW" sz="2000" dirty="0" smtClean="0">
                <a:latin typeface="+mn-lt"/>
                <a:ea typeface="+mn-ea"/>
                <a:hlinkClick r:id="rId2"/>
              </a:rPr>
              <a:t>www.access-for-all.ch/en/pdf-lab/pdf-accessibility-checker-pac.html</a:t>
            </a:r>
            <a:endParaRPr kumimoji="0" lang="en-US" altLang="zh-TW" sz="2000" dirty="0" smtClean="0">
              <a:latin typeface="+mn-lt"/>
              <a:ea typeface="+mn-ea"/>
              <a:hlinkClick r:id="rId3"/>
            </a:endParaRPr>
          </a:p>
          <a:p>
            <a:pPr marL="627063" indent="-266700"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0" lang="en-US" altLang="zh-TW" sz="2400" dirty="0" smtClean="0">
                <a:latin typeface="+mn-lt"/>
                <a:ea typeface="+mn-ea"/>
              </a:rPr>
              <a:t> </a:t>
            </a:r>
            <a:r>
              <a:rPr kumimoji="0" lang="en-US" altLang="zh-TW" sz="2400" dirty="0" smtClean="0">
                <a:latin typeface="+mj-lt"/>
                <a:ea typeface="+mn-ea"/>
              </a:rPr>
              <a:t>Adobe Acrobat Accessibility Check </a:t>
            </a:r>
            <a:r>
              <a:rPr kumimoji="0" lang="en-US" altLang="zh-TW" sz="2400" dirty="0" smtClean="0">
                <a:latin typeface="+mj-lt"/>
              </a:rPr>
              <a:t>(Paid) </a:t>
            </a:r>
          </a:p>
          <a:p>
            <a:pPr marL="627063" eaLnBrk="0" hangingPunct="0">
              <a:spcBef>
                <a:spcPct val="30000"/>
              </a:spcBef>
              <a:defRPr/>
            </a:pPr>
            <a:r>
              <a:rPr kumimoji="0" lang="en-GB" altLang="zh-TW" sz="2000" smtClean="0">
                <a:latin typeface="+mn-lt"/>
                <a:ea typeface="+mn-ea"/>
                <a:hlinkClick r:id="rId3"/>
              </a:rPr>
              <a:t>www.adobe.com/accessibility.html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1076325" lvl="0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1076325" lvl="0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35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15. Predictable Operations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W15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386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  <a:defRPr/>
            </a:pPr>
            <a:r>
              <a:rPr kumimoji="0" lang="en-US" altLang="zh-TW" smtClean="0"/>
              <a:t>Build webpages with predictable operations</a:t>
            </a:r>
            <a:endParaRPr kumimoji="0" lang="en-US" dirty="0"/>
          </a:p>
        </p:txBody>
      </p:sp>
      <p:grpSp>
        <p:nvGrpSpPr>
          <p:cNvPr id="8" name="Group 3"/>
          <p:cNvGrpSpPr/>
          <p:nvPr/>
        </p:nvGrpSpPr>
        <p:grpSpPr>
          <a:xfrm>
            <a:off x="683568" y="1844573"/>
            <a:ext cx="3816424" cy="4176715"/>
            <a:chOff x="755576" y="1772817"/>
            <a:chExt cx="3816424" cy="4176715"/>
          </a:xfrm>
        </p:grpSpPr>
        <p:pic>
          <p:nvPicPr>
            <p:cNvPr id="9" name="Picture 2" descr="A web form sample where information appear after the mouse cursor focuses on one of the form fields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772817"/>
              <a:ext cx="3816424" cy="31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10"/>
            <p:cNvSpPr/>
            <p:nvPr/>
          </p:nvSpPr>
          <p:spPr bwMode="auto">
            <a:xfrm>
              <a:off x="755576" y="4958363"/>
              <a:ext cx="3727450" cy="991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</a:pPr>
              <a:r>
                <a:rPr kumimoji="0" lang="en-US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A </a:t>
              </a:r>
              <a:r>
                <a:rPr kumimoji="0" lang="en-US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field receives focus, and a help dialogue box describing the field and providing options opens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4788023" y="1844573"/>
            <a:ext cx="3793022" cy="3862654"/>
            <a:chOff x="4860031" y="1772817"/>
            <a:chExt cx="3793022" cy="3862654"/>
          </a:xfrm>
        </p:grpSpPr>
        <p:pic>
          <p:nvPicPr>
            <p:cNvPr id="12" name="Picture 4" descr="A web form sample allows the user to use a help button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772817"/>
              <a:ext cx="3793021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6"/>
            <p:cNvSpPr/>
            <p:nvPr/>
          </p:nvSpPr>
          <p:spPr bwMode="auto">
            <a:xfrm>
              <a:off x="4860031" y="4958363"/>
              <a:ext cx="379302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Allow </a:t>
              </a:r>
              <a:r>
                <a:rPr kumimoji="0" lang="en-US" altLang="zh-TW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the user to activate "Help" only at their </a:t>
              </a: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choice</a:t>
              </a:r>
              <a:endParaRPr kumimoji="0" lang="en-US" altLang="zh-TW" sz="2000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1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15. Predictable Operations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W15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29500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939" y="4005064"/>
            <a:ext cx="3839253" cy="2075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 and </a:t>
            </a:r>
            <a:r>
              <a:rPr kumimoji="0" lang="en-US" altLang="zh-TW" sz="2400" dirty="0" smtClean="0">
                <a:latin typeface="+mn-lt"/>
                <a:ea typeface="+mn-ea"/>
              </a:rPr>
              <a:t>Manual Testing with Screen Reader</a:t>
            </a:r>
          </a:p>
          <a:p>
            <a:pPr marL="361950" lvl="0" indent="-361950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11560" y="3356992"/>
            <a:ext cx="136815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上彎箭號 18"/>
          <p:cNvSpPr/>
          <p:nvPr/>
        </p:nvSpPr>
        <p:spPr>
          <a:xfrm rot="5400000">
            <a:off x="1295636" y="3897052"/>
            <a:ext cx="1008112" cy="1080120"/>
          </a:xfrm>
          <a:prstGeom prst="bentUp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983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Website Stream – Silver Criteria</a:t>
            </a:r>
            <a:endParaRPr lang="zh-TW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1974231"/>
              </p:ext>
            </p:extLst>
          </p:nvPr>
        </p:nvGraphicFramePr>
        <p:xfrm>
          <a:off x="457200" y="1268760"/>
          <a:ext cx="8363272" cy="48031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586408"/>
                <a:gridCol w="7776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50" dirty="0" smtClean="0"/>
                        <a:t>No.</a:t>
                      </a:r>
                      <a:endParaRPr lang="zh-TW" altLang="en-US" sz="145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50" dirty="0" smtClean="0"/>
                        <a:t>Judging Criteria</a:t>
                      </a:r>
                      <a:endParaRPr lang="zh-TW" altLang="en-US" sz="145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33824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W01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meaningful text alternative for non-text contents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W02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accessible Flash/Animated contents or allow to skip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328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W03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Allow to perform all operations through a keyboard interface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W04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Easy to turn off background sound or set as user-initiated only 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W05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means to close popup windows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160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W06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clear and informative links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W07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accurate and appropriate headings/labels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112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W08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Make website content easy to be used with assistive technologies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3872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W09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Make website structure in a consistent navigation mechanism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8632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W10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Make website content in meaningful sequence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W11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input assistance and error identification and description etc.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328">
                <a:tc>
                  <a:txBody>
                    <a:bodyPr/>
                    <a:lstStyle/>
                    <a:p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strike="sng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Provide error prevention for transactions</a:t>
                      </a:r>
                      <a:endParaRPr lang="zh-TW" altLang="en-US" sz="1450" strike="sngStrik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W12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Text can be resized up to 200 percent without loss of content 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976"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W13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Provide an accessibility statement with contact points 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31D153AC-274E-4BCA-ABB4-E7D91121EB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004048" y="1114719"/>
            <a:ext cx="4139952" cy="461665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chemeClr val="bg1"/>
                </a:solidFill>
              </a:rPr>
              <a:t>Silver : 13 Judging Criteria</a:t>
            </a:r>
            <a:endParaRPr lang="zh-HK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5445224"/>
            <a:ext cx="66967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241097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16. Skip Repetitive Blocks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W16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  <a:defRPr/>
            </a:pPr>
            <a:r>
              <a:rPr kumimoji="0" lang="en-US" smtClean="0"/>
              <a:t>Ensure users have the ability to skip past repetitive blocks of content (e.g. the navigation at the top of the webpage)</a:t>
            </a:r>
            <a:endParaRPr kumimoji="0" lang="en-US" dirty="0"/>
          </a:p>
        </p:txBody>
      </p:sp>
      <p:grpSp>
        <p:nvGrpSpPr>
          <p:cNvPr id="8" name="Group 3"/>
          <p:cNvGrpSpPr/>
          <p:nvPr/>
        </p:nvGrpSpPr>
        <p:grpSpPr>
          <a:xfrm>
            <a:off x="611560" y="2204864"/>
            <a:ext cx="3897340" cy="3930482"/>
            <a:chOff x="611560" y="2204864"/>
            <a:chExt cx="3897340" cy="3930482"/>
          </a:xfrm>
        </p:grpSpPr>
        <p:pic>
          <p:nvPicPr>
            <p:cNvPr id="9" name="Picture 2" descr="A webpage sample containing a number of navigation elements between the top of the page and the page content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04864"/>
              <a:ext cx="3897340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10"/>
            <p:cNvSpPr/>
            <p:nvPr/>
          </p:nvSpPr>
          <p:spPr bwMode="auto">
            <a:xfrm>
              <a:off x="696505" y="5144177"/>
              <a:ext cx="3727450" cy="991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</a:pPr>
              <a:r>
                <a:rPr kumimoji="0" lang="en-US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People </a:t>
              </a:r>
              <a:r>
                <a:rPr kumimoji="0" lang="en-US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using screen readers </a:t>
              </a:r>
              <a:r>
                <a:rPr kumimoji="0" lang="en-US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need </a:t>
              </a:r>
              <a:r>
                <a:rPr kumimoji="0" lang="en-US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to read all the navigation information before getting to the target content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4644008" y="2196398"/>
            <a:ext cx="3964394" cy="3781918"/>
            <a:chOff x="4644008" y="2196398"/>
            <a:chExt cx="3964394" cy="3781918"/>
          </a:xfrm>
        </p:grpSpPr>
        <p:pic>
          <p:nvPicPr>
            <p:cNvPr id="12" name="Picture 4" descr="A webpage sample containing a “Skip” button to the content link at the top of the page above the navigation elements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196398"/>
              <a:ext cx="3964394" cy="3203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6"/>
            <p:cNvSpPr/>
            <p:nvPr/>
          </p:nvSpPr>
          <p:spPr bwMode="auto">
            <a:xfrm>
              <a:off x="4729694" y="5301208"/>
              <a:ext cx="379302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Add </a:t>
              </a:r>
              <a:r>
                <a:rPr kumimoji="0" lang="en-US" altLang="zh-TW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a "Skip to content" link at the top of each webpage</a:t>
              </a:r>
              <a:endParaRPr kumimoji="0" lang="en-US" altLang="zh-TW" sz="2000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279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16. Skip Repetitive Blocks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W16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&amp; </a:t>
            </a:r>
            <a:r>
              <a:rPr kumimoji="0" lang="en-US" altLang="zh-TW" sz="2400" dirty="0" smtClean="0">
                <a:latin typeface="+mn-lt"/>
                <a:ea typeface="+mn-ea"/>
              </a:rPr>
              <a:t>Code 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99692"/>
            <a:ext cx="5257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03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17. Multiple Ways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W17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  <a:defRPr/>
            </a:pPr>
            <a:r>
              <a:rPr kumimoji="0" lang="en-US" smtClean="0"/>
              <a:t>Provide more than one way to access a webpage such as using a search function, site map, standard navigation, etc.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3"/>
            <a:ext cx="3654197" cy="27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613205" cy="275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10"/>
          <p:cNvSpPr/>
          <p:nvPr/>
        </p:nvSpPr>
        <p:spPr bwMode="auto">
          <a:xfrm>
            <a:off x="1043608" y="5014859"/>
            <a:ext cx="36004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tabLst>
                <a:tab pos="261938" algn="l"/>
              </a:tabLst>
            </a:pPr>
            <a:r>
              <a:rPr kumimoji="0" lang="en-US" kern="0" dirty="0" smtClean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The only way to navigate around website is through the main navigation</a:t>
            </a:r>
            <a:endParaRPr kumimoji="0" lang="en-US" altLang="zh-TW" kern="0" dirty="0">
              <a:solidFill>
                <a:srgbClr val="FF000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矩形 6"/>
          <p:cNvSpPr/>
          <p:nvPr/>
        </p:nvSpPr>
        <p:spPr bwMode="auto">
          <a:xfrm>
            <a:off x="4860033" y="5013176"/>
            <a:ext cx="3600400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261938" algn="l"/>
              </a:tabLst>
              <a:defRPr/>
            </a:pPr>
            <a:r>
              <a:rPr kumimoji="0" lang="en-US" altLang="zh-TW" b="1" kern="0" dirty="0" smtClean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More than one way to navigate around website</a:t>
            </a:r>
            <a:endParaRPr kumimoji="0" lang="en-US" altLang="zh-TW" sz="2000" b="1" kern="0" dirty="0">
              <a:solidFill>
                <a:srgbClr val="002060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507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17. Multiple Ways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W17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39"/>
            <a:ext cx="6078019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6171827" y="2264376"/>
            <a:ext cx="96010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7164288" y="2237819"/>
            <a:ext cx="695269" cy="386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28147" y="550816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 : www.ogcio.gov.hk</a:t>
            </a:r>
            <a:endParaRPr lang="en-GB" sz="1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618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18. User-initiated Auto-updating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  <a:defRPr/>
            </a:pPr>
            <a:r>
              <a:rPr kumimoji="0" lang="en-US" smtClean="0"/>
              <a:t>Allow the user to pause, stop or hide any moving information that starts automatically and lasts more than five seconds </a:t>
            </a:r>
            <a:endParaRPr kumimoji="0" lang="en-US" dirty="0"/>
          </a:p>
        </p:txBody>
      </p:sp>
      <p:grpSp>
        <p:nvGrpSpPr>
          <p:cNvPr id="6" name="Group 3"/>
          <p:cNvGrpSpPr/>
          <p:nvPr/>
        </p:nvGrpSpPr>
        <p:grpSpPr>
          <a:xfrm>
            <a:off x="623640" y="2558932"/>
            <a:ext cx="3727450" cy="3564087"/>
            <a:chOff x="623640" y="2400589"/>
            <a:chExt cx="3727450" cy="3564087"/>
          </a:xfrm>
        </p:grpSpPr>
        <p:pic>
          <p:nvPicPr>
            <p:cNvPr id="7" name="Picture 2" descr="A webpage sample containing an information ticker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400589"/>
              <a:ext cx="2732751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10"/>
            <p:cNvSpPr/>
            <p:nvPr/>
          </p:nvSpPr>
          <p:spPr bwMode="auto">
            <a:xfrm>
              <a:off x="623640" y="5278206"/>
              <a:ext cx="3727450" cy="6864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</a:pPr>
              <a:r>
                <a:rPr kumimoji="0" lang="en-US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Update </a:t>
              </a:r>
              <a:r>
                <a:rPr kumimoji="0" lang="en-US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automatically as content changes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4499992" y="2550781"/>
            <a:ext cx="3600400" cy="3608848"/>
            <a:chOff x="4499992" y="2400589"/>
            <a:chExt cx="3600400" cy="3608848"/>
          </a:xfrm>
        </p:grpSpPr>
        <p:pic>
          <p:nvPicPr>
            <p:cNvPr id="10" name="Picture 4" descr="A webpage sample containing an information ticker with controls that allow automatic updates to be turned ON or OFF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00589"/>
              <a:ext cx="2761782" cy="302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6"/>
            <p:cNvSpPr/>
            <p:nvPr/>
          </p:nvSpPr>
          <p:spPr bwMode="auto">
            <a:xfrm>
              <a:off x="4499992" y="5332329"/>
              <a:ext cx="36004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Provide </a:t>
              </a:r>
              <a:r>
                <a:rPr kumimoji="0" lang="en-US" altLang="zh-TW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a function to turn off the auto updating</a:t>
              </a:r>
              <a:endParaRPr kumimoji="0" lang="en-US" altLang="zh-TW" sz="2000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W18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90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18. User-initiated Auto-updating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投影片編號版面配置區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9"/>
            <a:ext cx="5256584" cy="3688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048251" y="1988840"/>
            <a:ext cx="115212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152302" y="5821228"/>
            <a:ext cx="745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 : </a:t>
            </a:r>
            <a:r>
              <a:rPr lang="en-GB" sz="1600" u="sng" dirty="0" smtClean="0">
                <a:solidFill>
                  <a:srgbClr val="0000FF"/>
                </a:solidFill>
              </a:rPr>
              <a:t>www.ogcio.gov.h</a:t>
            </a:r>
            <a:r>
              <a:rPr lang="en-GB" altLang="zh-TW" sz="1600" u="sng" dirty="0" smtClean="0">
                <a:solidFill>
                  <a:srgbClr val="0000FF"/>
                </a:solidFill>
                <a:hlinkClick r:id="rId3"/>
              </a:rPr>
              <a:t>k/en/</a:t>
            </a:r>
            <a:r>
              <a:rPr lang="en-GB" altLang="zh-TW" sz="1600" dirty="0" smtClean="0">
                <a:hlinkClick r:id="rId3"/>
              </a:rPr>
              <a:t>news_and_publications/press_releases/</a:t>
            </a:r>
            <a:endParaRPr lang="en-GB" sz="1600" dirty="0"/>
          </a:p>
        </p:txBody>
      </p:sp>
      <p:sp>
        <p:nvSpPr>
          <p:cNvPr id="18" name="矩形 17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W18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38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19. Time-limited Function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W19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smtClean="0"/>
              <a:t>Provide users enough time to read the content or operate the function</a:t>
            </a:r>
            <a:endParaRPr kumimoji="0" lang="en-US" sz="2400" dirty="0"/>
          </a:p>
        </p:txBody>
      </p:sp>
      <p:grpSp>
        <p:nvGrpSpPr>
          <p:cNvPr id="8" name="Group 3"/>
          <p:cNvGrpSpPr/>
          <p:nvPr/>
        </p:nvGrpSpPr>
        <p:grpSpPr>
          <a:xfrm>
            <a:off x="611560" y="2209982"/>
            <a:ext cx="3924970" cy="3883314"/>
            <a:chOff x="687264" y="2132856"/>
            <a:chExt cx="3924970" cy="3883314"/>
          </a:xfrm>
        </p:grpSpPr>
        <p:pic>
          <p:nvPicPr>
            <p:cNvPr id="9" name="Picture 2" descr="A webpage sample containing a content overlay which warns the user that there are only two minutes remaining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32" y="2132856"/>
              <a:ext cx="3626302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8"/>
            <p:cNvSpPr/>
            <p:nvPr/>
          </p:nvSpPr>
          <p:spPr bwMode="auto">
            <a:xfrm>
              <a:off x="687264" y="5314439"/>
              <a:ext cx="3924970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Warn the user that </a:t>
              </a:r>
              <a:r>
                <a:rPr kumimoji="0" lang="en-US" altLang="zh-TW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time is </a:t>
              </a:r>
              <a: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about </a:t>
              </a:r>
              <a:r>
                <a:rPr kumimoji="0" lang="en-US" altLang="zh-TW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to expire</a:t>
              </a: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4634036" y="2193545"/>
            <a:ext cx="3682380" cy="3600172"/>
            <a:chOff x="4716016" y="2116419"/>
            <a:chExt cx="3682380" cy="3600172"/>
          </a:xfrm>
        </p:grpSpPr>
        <p:pic>
          <p:nvPicPr>
            <p:cNvPr id="12" name="Picture 4" descr="A webpage sample containing a content overlay which warns the user that there are only two minutes remaining with an option for the user to extend the time limit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116419"/>
              <a:ext cx="3682380" cy="321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 bwMode="auto">
            <a:xfrm>
              <a:off x="4760156" y="5334820"/>
              <a:ext cx="3594100" cy="38177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dirty="0">
                  <a:solidFill>
                    <a:srgbClr val="002060"/>
                  </a:solidFill>
                  <a:latin typeface="+mj-lt"/>
                  <a:ea typeface="+mn-ea"/>
                </a:rPr>
                <a:t>A</a:t>
              </a:r>
              <a:r>
                <a:rPr kumimoji="0" lang="en-US" altLang="zh-TW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llow </a:t>
              </a:r>
              <a:r>
                <a:rPr kumimoji="0" lang="en-US" altLang="zh-TW" b="1" dirty="0">
                  <a:solidFill>
                    <a:srgbClr val="002060"/>
                  </a:solidFill>
                  <a:latin typeface="+mj-lt"/>
                  <a:ea typeface="+mn-ea"/>
                </a:rPr>
                <a:t>the </a:t>
              </a:r>
              <a:r>
                <a:rPr kumimoji="0" lang="en-US" altLang="zh-TW" b="1" dirty="0" smtClean="0">
                  <a:solidFill>
                    <a:srgbClr val="002060"/>
                  </a:solidFill>
                  <a:latin typeface="+mj-lt"/>
                  <a:ea typeface="+mn-ea"/>
                </a:rPr>
                <a:t>user to </a:t>
              </a:r>
              <a:r>
                <a:rPr kumimoji="0" lang="en-US" altLang="zh-TW" b="1" dirty="0">
                  <a:solidFill>
                    <a:srgbClr val="002060"/>
                  </a:solidFill>
                  <a:latin typeface="+mj-lt"/>
                  <a:ea typeface="+mn-ea"/>
                </a:rPr>
                <a:t>extend the time</a:t>
              </a: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74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19. Time-limited Function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W19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477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915816" y="3212976"/>
            <a:ext cx="172819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899592" y="40770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 </a:t>
            </a:r>
            <a:r>
              <a:rPr lang="en-GB" sz="1600" smtClean="0"/>
              <a:t>: </a:t>
            </a:r>
            <a:r>
              <a:rPr lang="en-GB" altLang="zh-TW" sz="1600" smtClean="0">
                <a:hlinkClick r:id="rId3"/>
              </a:rPr>
              <a:t>www.ogcio.gov.hk/en/community/web_accessibility/handbook/live_example/web_access_wcag_221.htm</a:t>
            </a:r>
            <a:endParaRPr lang="en-GB" sz="16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58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20. Sufficient Colour Contrast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W20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smtClean="0"/>
              <a:t>The visual presentation of text and images of text has a contrast ratio of at least 4.5:1. </a:t>
            </a:r>
          </a:p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smtClean="0"/>
              <a:t>Logo or brand name is exempted</a:t>
            </a:r>
            <a:endParaRPr kumimoji="0" lang="en-US" sz="2400" dirty="0"/>
          </a:p>
        </p:txBody>
      </p:sp>
      <p:grpSp>
        <p:nvGrpSpPr>
          <p:cNvPr id="8" name="群組 16"/>
          <p:cNvGrpSpPr>
            <a:grpSpLocks/>
          </p:cNvGrpSpPr>
          <p:nvPr/>
        </p:nvGrpSpPr>
        <p:grpSpPr bwMode="auto">
          <a:xfrm>
            <a:off x="899592" y="2636912"/>
            <a:ext cx="3587750" cy="3168864"/>
            <a:chOff x="899591" y="2852936"/>
            <a:chExt cx="3588179" cy="3168415"/>
          </a:xfrm>
        </p:grpSpPr>
        <p:sp>
          <p:nvSpPr>
            <p:cNvPr id="9" name="矩形 14"/>
            <p:cNvSpPr/>
            <p:nvPr/>
          </p:nvSpPr>
          <p:spPr bwMode="auto">
            <a:xfrm>
              <a:off x="899591" y="5375112"/>
              <a:ext cx="3527847" cy="646239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Poor background </a:t>
              </a:r>
              <a: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contrast</a:t>
              </a:r>
              <a:b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</a:br>
              <a: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(2.74:1)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  <p:pic>
          <p:nvPicPr>
            <p:cNvPr id="10" name="圖片 11" descr="Image show poor background contrast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2852936"/>
              <a:ext cx="3588179" cy="255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群組 17"/>
          <p:cNvGrpSpPr>
            <a:grpSpLocks/>
          </p:cNvGrpSpPr>
          <p:nvPr/>
        </p:nvGrpSpPr>
        <p:grpSpPr bwMode="auto">
          <a:xfrm>
            <a:off x="4498454" y="2636915"/>
            <a:ext cx="3889375" cy="3244906"/>
            <a:chOff x="4500014" y="2852936"/>
            <a:chExt cx="3888387" cy="3244914"/>
          </a:xfrm>
        </p:grpSpPr>
        <p:sp>
          <p:nvSpPr>
            <p:cNvPr id="12" name="矩形 13"/>
            <p:cNvSpPr/>
            <p:nvPr/>
          </p:nvSpPr>
          <p:spPr bwMode="auto">
            <a:xfrm>
              <a:off x="4500014" y="5396117"/>
              <a:ext cx="3888387" cy="701733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0" algn="l"/>
                </a:tabLst>
                <a:defRPr/>
              </a:pPr>
              <a:r>
                <a:rPr kumimoji="0" lang="en-US" altLang="zh-TW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Easier to read with higher </a:t>
              </a: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contrast (21:1)</a:t>
              </a:r>
              <a:endParaRPr kumimoji="0" lang="en-US" altLang="zh-TW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  <p:pic>
          <p:nvPicPr>
            <p:cNvPr id="13" name="圖片 15" descr="Image show webpage easier to read with higher contras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852936"/>
              <a:ext cx="3600400" cy="256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846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20. Sufficient Colour Contrast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W20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Colour </a:t>
            </a:r>
            <a:r>
              <a:rPr kumimoji="0" lang="en-US" sz="2400" dirty="0">
                <a:latin typeface="+mn-lt"/>
                <a:ea typeface="+mn-ea"/>
              </a:rPr>
              <a:t>C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ontrast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Anaylser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6325" indent="-85725" algn="just" eaLnBrk="0" hangingPunct="0">
              <a:spcBef>
                <a:spcPct val="30000"/>
              </a:spcBef>
              <a:defRPr/>
            </a:pPr>
            <a:r>
              <a:rPr lang="en-GB" altLang="zh-HK" dirty="0" smtClean="0">
                <a:hlinkClick r:id="rId2"/>
              </a:rPr>
              <a:t>www.paciellogroup.com/resources/contrastanalyser/</a:t>
            </a:r>
            <a:endParaRPr lang="en-GB" altLang="zh-HK" dirty="0" smtClean="0"/>
          </a:p>
          <a:p>
            <a:pPr marL="1076325" indent="-857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91" y="2780928"/>
            <a:ext cx="3562350" cy="3314700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190191" y="3025216"/>
            <a:ext cx="3004170" cy="2375087"/>
            <a:chOff x="1190191" y="3025216"/>
            <a:chExt cx="3004170" cy="2375087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0191" y="3025216"/>
              <a:ext cx="1619250" cy="1590675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0311" y="3476253"/>
              <a:ext cx="1924050" cy="1924050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32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Website Stream – Silver Criteria</a:t>
            </a:r>
            <a:endParaRPr lang="zh-TW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6878367"/>
              </p:ext>
            </p:extLst>
          </p:nvPr>
        </p:nvGraphicFramePr>
        <p:xfrm>
          <a:off x="457200" y="1268760"/>
          <a:ext cx="8363272" cy="4150360"/>
        </p:xfrm>
        <a:graphic>
          <a:graphicData uri="http://schemas.openxmlformats.org/drawingml/2006/table">
            <a:tbl>
              <a:tblPr firstRow="1" bandRow="1">
                <a:solidFill>
                  <a:srgbClr val="FFC000"/>
                </a:solidFill>
                <a:tableStyleId>{E8034E78-7F5D-4C2E-B375-FC64B27BC917}</a:tableStyleId>
              </a:tblPr>
              <a:tblGrid>
                <a:gridCol w="658416"/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50" dirty="0" smtClean="0">
                          <a:solidFill>
                            <a:schemeClr val="tx1"/>
                          </a:solidFill>
                        </a:rPr>
                        <a:t>Judging Criteria</a:t>
                      </a:r>
                      <a:endParaRPr lang="zh-TW" altLang="en-US" sz="14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233824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W14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Provide accessible PDFs 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within scope of assessment 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published in the recent 2 years</a:t>
                      </a:r>
                      <a:r>
                        <a:rPr lang="en-US" altLang="zh-TW" sz="14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altLang="zh-TW" sz="140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400" i="1" dirty="0" smtClean="0">
                          <a:solidFill>
                            <a:schemeClr val="tx1"/>
                          </a:solidFill>
                        </a:rPr>
                        <a:t>(i.e. since mid of April</a:t>
                      </a:r>
                      <a:r>
                        <a:rPr lang="en-US" altLang="zh-TW" sz="1400" i="1" baseline="0" dirty="0" smtClean="0">
                          <a:solidFill>
                            <a:schemeClr val="tx1"/>
                          </a:solidFill>
                        </a:rPr>
                        <a:t> 2014)</a:t>
                      </a:r>
                      <a:endParaRPr lang="zh-TW" alt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W15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Build </a:t>
                      </a:r>
                      <a:r>
                        <a:rPr lang="en-US" altLang="zh-TW" sz="1400" dirty="0" err="1" smtClean="0">
                          <a:solidFill>
                            <a:schemeClr val="tx1"/>
                          </a:solidFill>
                        </a:rPr>
                        <a:t>webpages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 with predictable operations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39328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W16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Able to skip repetitive blocks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W17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Provide multiple ways to retrieve content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W18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Build </a:t>
                      </a:r>
                      <a:r>
                        <a:rPr lang="en-US" altLang="zh-TW" sz="1400" dirty="0" err="1" smtClean="0">
                          <a:solidFill>
                            <a:schemeClr val="tx1"/>
                          </a:solidFill>
                        </a:rPr>
                        <a:t>webpages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 with user-initiated auto-updating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160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W19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Provide sufficient time for users to read the content and operate the function 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W20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Provide sufficient colour contrast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112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W21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Ensure correct syntax of </a:t>
                      </a:r>
                      <a:r>
                        <a:rPr lang="en-US" altLang="zh-TW" sz="1400" dirty="0" err="1" smtClean="0">
                          <a:solidFill>
                            <a:schemeClr val="tx1"/>
                          </a:solidFill>
                        </a:rPr>
                        <a:t>webpages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43872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W22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Provide 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transcript,</a:t>
                      </a:r>
                      <a:r>
                        <a:rPr lang="en-US" altLang="zh-TW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captions or sign language for 30% of pre-recorded videos published in the recent 2 years </a:t>
                      </a:r>
                      <a:r>
                        <a:rPr lang="en-US" altLang="zh-TW" sz="1400" i="1" dirty="0" smtClean="0">
                          <a:solidFill>
                            <a:schemeClr val="tx1"/>
                          </a:solidFill>
                        </a:rPr>
                        <a:t> (i.e. since mid of April</a:t>
                      </a:r>
                      <a:r>
                        <a:rPr lang="en-US" altLang="zh-TW" sz="1400" i="1" baseline="0" dirty="0" smtClean="0">
                          <a:solidFill>
                            <a:schemeClr val="tx1"/>
                          </a:solidFill>
                        </a:rPr>
                        <a:t> 2014)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632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W23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Provide meaningful title, summary or description for table header as well as data 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68632">
                <a:tc>
                  <a:txBody>
                    <a:bodyPr/>
                    <a:lstStyle/>
                    <a:p>
                      <a:r>
                        <a:rPr lang="en-US" altLang="zh-TW" sz="1400" b="1" smtClean="0">
                          <a:solidFill>
                            <a:srgbClr val="FF0000"/>
                          </a:solidFill>
                        </a:rPr>
                        <a:t>W24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Provide error prevention for transactions</a:t>
                      </a:r>
                      <a:r>
                        <a:rPr lang="en-US" altLang="zh-TW" sz="1400" b="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(from</a:t>
                      </a:r>
                      <a:r>
                        <a:rPr lang="en-US" altLang="zh-TW" sz="1400" b="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Silver Award)</a:t>
                      </a:r>
                      <a:endParaRPr lang="zh-TW" altLang="en-US" sz="1400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788024" y="1097694"/>
            <a:ext cx="435597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chemeClr val="tx2"/>
                </a:solidFill>
              </a:rPr>
              <a:t>Gold : 24 Judging Criteria</a:t>
            </a:r>
            <a:endParaRPr lang="zh-HK" alt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628" y="1700808"/>
            <a:ext cx="823882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467965" y="4293096"/>
            <a:ext cx="8238827" cy="487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5087482"/>
            <a:ext cx="8238827" cy="331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70143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21. Compatibility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W21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smtClean="0"/>
              <a:t>Ensure correct syntax of webpages for compatibility with browsers and assistive technologies </a:t>
            </a:r>
            <a:endParaRPr kumimoji="0" lang="en-US" sz="2400" dirty="0"/>
          </a:p>
        </p:txBody>
      </p:sp>
      <p:grpSp>
        <p:nvGrpSpPr>
          <p:cNvPr id="8" name="Group 3"/>
          <p:cNvGrpSpPr/>
          <p:nvPr/>
        </p:nvGrpSpPr>
        <p:grpSpPr>
          <a:xfrm>
            <a:off x="611560" y="2109720"/>
            <a:ext cx="3672408" cy="4053709"/>
            <a:chOff x="611560" y="2060848"/>
            <a:chExt cx="3672408" cy="4053709"/>
          </a:xfrm>
        </p:grpSpPr>
        <p:pic>
          <p:nvPicPr>
            <p:cNvPr id="9" name="Picture 2" descr="A sample coding page with long code snippet containing several errors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60848"/>
              <a:ext cx="3672408" cy="366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14"/>
            <p:cNvSpPr/>
            <p:nvPr/>
          </p:nvSpPr>
          <p:spPr bwMode="auto">
            <a:xfrm>
              <a:off x="684051" y="5732786"/>
              <a:ext cx="3527425" cy="38177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Incorrect syntax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4716016" y="2109721"/>
            <a:ext cx="3538423" cy="4107232"/>
            <a:chOff x="4716016" y="2060849"/>
            <a:chExt cx="3538423" cy="4107232"/>
          </a:xfrm>
        </p:grpSpPr>
        <p:pic>
          <p:nvPicPr>
            <p:cNvPr id="12" name="Picture 4" descr="A sample coding page with correct format and error-free code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060849"/>
              <a:ext cx="3538423" cy="366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4"/>
            <p:cNvSpPr/>
            <p:nvPr/>
          </p:nvSpPr>
          <p:spPr bwMode="auto">
            <a:xfrm>
              <a:off x="4716016" y="5786310"/>
              <a:ext cx="3527425" cy="38177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Correct syntax</a:t>
              </a:r>
              <a:endParaRPr kumimoji="0" lang="en-US" altLang="zh-TW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271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21. Compatibility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W21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scanning</a:t>
            </a:r>
          </a:p>
          <a:p>
            <a:pPr marL="357188" indent="177800" eaLnBrk="0" hangingPunct="0">
              <a:spcBef>
                <a:spcPts val="12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r>
              <a:rPr kumimoji="0" lang="en-AU" altLang="zh-TW" sz="2400" dirty="0" smtClean="0">
                <a:latin typeface="+mn-lt"/>
              </a:rPr>
              <a:t>e.g. </a:t>
            </a:r>
            <a:r>
              <a:rPr kumimoji="0" lang="en-AU" altLang="zh-TW" sz="2400" dirty="0" err="1" smtClean="0">
                <a:latin typeface="+mn-lt"/>
              </a:rPr>
              <a:t>Achecker</a:t>
            </a:r>
            <a:r>
              <a:rPr kumimoji="0" lang="en-AU" altLang="zh-TW" sz="2400" dirty="0" smtClean="0">
                <a:latin typeface="+mn-lt"/>
              </a:rPr>
              <a:t>  - </a:t>
            </a:r>
            <a:r>
              <a:rPr kumimoji="0" lang="en-AU" altLang="zh-TW" sz="2400" u="sng" dirty="0" smtClean="0">
                <a:solidFill>
                  <a:srgbClr val="0000FF"/>
                </a:solidFill>
                <a:latin typeface="+mn-lt"/>
              </a:rPr>
              <a:t>achecker.ca/checker</a:t>
            </a:r>
          </a:p>
          <a:p>
            <a:pPr marL="357188" indent="723900" eaLnBrk="0" hangingPunct="0">
              <a:spcBef>
                <a:spcPts val="12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r>
              <a:rPr kumimoji="0" lang="en-AU" altLang="zh-TW" sz="2400" dirty="0" smtClean="0">
                <a:latin typeface="+mn-lt"/>
              </a:rPr>
              <a:t>WAVE –</a:t>
            </a:r>
            <a:r>
              <a:rPr kumimoji="0" lang="en-AU" altLang="zh-TW" sz="2400" dirty="0" smtClean="0">
                <a:latin typeface="+mn-lt"/>
                <a:hlinkClick r:id="rId2"/>
              </a:rPr>
              <a:t>wave.webaim.org</a:t>
            </a:r>
            <a:endParaRPr kumimoji="0" lang="en-AU" altLang="zh-TW" sz="2400" dirty="0" smtClean="0">
              <a:latin typeface="+mn-lt"/>
            </a:endParaRPr>
          </a:p>
          <a:p>
            <a:pPr marL="357188" indent="723900" eaLnBrk="0" hangingPunct="0">
              <a:spcBef>
                <a:spcPts val="12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r>
              <a:rPr kumimoji="0" lang="en-AU" altLang="zh-TW" sz="2400" dirty="0" smtClean="0">
                <a:latin typeface="+mn-lt"/>
              </a:rPr>
              <a:t>Total Validator - </a:t>
            </a:r>
            <a:r>
              <a:rPr kumimoji="0" lang="en-AU" altLang="zh-TW" sz="2400" dirty="0" smtClean="0">
                <a:latin typeface="+mn-lt"/>
                <a:hlinkClick r:id="rId3"/>
              </a:rPr>
              <a:t>www.totalvalidator.com</a:t>
            </a:r>
            <a:endParaRPr kumimoji="0" lang="en-AU" altLang="zh-TW" sz="2400" dirty="0" smtClean="0">
              <a:latin typeface="+mn-lt"/>
            </a:endParaRPr>
          </a:p>
          <a:p>
            <a:pPr marL="357188" indent="1166813" eaLnBrk="0" hangingPunct="0">
              <a:spcBef>
                <a:spcPts val="1200"/>
              </a:spcBef>
              <a:buClr>
                <a:srgbClr val="386A42"/>
              </a:buClr>
              <a:tabLst>
                <a:tab pos="450850" algn="l"/>
              </a:tabLst>
              <a:defRPr/>
            </a:pPr>
            <a:endParaRPr kumimoji="0" lang="en-AU" altLang="zh-TW" sz="2400" dirty="0" smtClean="0">
              <a:latin typeface="+mn-lt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8610" y="3717032"/>
            <a:ext cx="45815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80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22. Video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W22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715174" cy="33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</a:t>
            </a: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3" y="5517232"/>
            <a:ext cx="756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 : </a:t>
            </a:r>
            <a:r>
              <a:rPr lang="en-GB" altLang="zh-TW" sz="1400" dirty="0" smtClean="0">
                <a:hlinkClick r:id="rId3"/>
              </a:rPr>
              <a:t>www.ogcio.gov.hk/en/community/web_accessibility/recognition_scheme/video_gallery/</a:t>
            </a:r>
            <a:endParaRPr lang="en-GB" sz="1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35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23. Table Header and Data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W23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1269256"/>
            <a:ext cx="7993062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ct val="30000"/>
              </a:spcBef>
              <a:defRPr/>
            </a:pPr>
            <a:r>
              <a:rPr kumimoji="0" lang="en-US" sz="2400" smtClean="0"/>
              <a:t>Provide meaningful title, summary or description for table header as well as data </a:t>
            </a:r>
            <a:endParaRPr kumimoji="0" lang="en-US" sz="2400" dirty="0"/>
          </a:p>
        </p:txBody>
      </p:sp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497011" y="4004469"/>
            <a:ext cx="6048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/>
            <a:endParaRPr kumimoji="0" lang="zh-TW" altLang="en-US" sz="1600">
              <a:solidFill>
                <a:srgbClr val="FF0000"/>
              </a:solidFill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1162148" y="5804054"/>
            <a:ext cx="6531373" cy="338554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>
                <a:ea typeface="新細明體" pitchFamily="18" charset="-120"/>
              </a:defRPr>
            </a:lvl1pPr>
            <a:lvl2pPr marL="0" lvl="1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tabLst>
                <a:tab pos="0" algn="l"/>
              </a:tabLst>
              <a:defRPr kumimoji="0" b="1" kern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defRPr>
            </a:lvl2pPr>
            <a:lvl3pPr>
              <a:defRPr>
                <a:ea typeface="新細明體" pitchFamily="18" charset="-120"/>
              </a:defRPr>
            </a:lvl3pPr>
            <a:lvl4pPr>
              <a:defRPr>
                <a:ea typeface="新細明體" pitchFamily="18" charset="-120"/>
              </a:defRPr>
            </a:lvl4pPr>
            <a:lvl5pPr>
              <a:defRPr>
                <a:ea typeface="新細明體" pitchFamily="18" charset="-120"/>
              </a:defRPr>
            </a:lvl5pPr>
            <a:lvl6pPr>
              <a:defRPr>
                <a:ea typeface="新細明體" pitchFamily="18" charset="-120"/>
              </a:defRPr>
            </a:lvl6pPr>
            <a:lvl7pPr>
              <a:defRPr>
                <a:ea typeface="新細明體" pitchFamily="18" charset="-120"/>
              </a:defRPr>
            </a:lvl7pPr>
            <a:lvl8pPr>
              <a:defRPr>
                <a:ea typeface="新細明體" pitchFamily="18" charset="-120"/>
              </a:defRPr>
            </a:lvl8pPr>
            <a:lvl9pPr>
              <a:defRPr>
                <a:ea typeface="新細明體" pitchFamily="18" charset="-120"/>
              </a:defRPr>
            </a:lvl9pPr>
          </a:lstStyle>
          <a:p>
            <a:pPr algn="ctr"/>
            <a:r>
              <a:rPr lang="en-US" altLang="zh-TW" sz="1600" b="1" dirty="0">
                <a:solidFill>
                  <a:srgbClr val="002060"/>
                </a:solidFill>
              </a:rPr>
              <a:t>Provide meaningful header and column title for the table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文字方塊 8"/>
          <p:cNvSpPr txBox="1">
            <a:spLocks noChangeArrowheads="1"/>
          </p:cNvSpPr>
          <p:nvPr/>
        </p:nvSpPr>
        <p:spPr bwMode="auto">
          <a:xfrm>
            <a:off x="1497011" y="3968177"/>
            <a:ext cx="604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r>
              <a:rPr kumimoji="0" lang="en-US" altLang="zh-TW" b="1" dirty="0" smtClean="0"/>
              <a:t>Enquiry </a:t>
            </a:r>
            <a:r>
              <a:rPr kumimoji="0" lang="en-US" altLang="zh-TW" b="1" dirty="0"/>
              <a:t>Information</a:t>
            </a:r>
            <a:endParaRPr kumimoji="0" lang="zh-TW" altLang="en-US" b="1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021810"/>
              </p:ext>
            </p:extLst>
          </p:nvPr>
        </p:nvGraphicFramePr>
        <p:xfrm>
          <a:off x="1406701" y="2060848"/>
          <a:ext cx="5785764" cy="1503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588"/>
                <a:gridCol w="1625268"/>
                <a:gridCol w="2231908"/>
              </a:tblGrid>
              <a:tr h="337721"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Monday</a:t>
                      </a:r>
                      <a:r>
                        <a:rPr lang="en-US" altLang="zh-TW" sz="1500" baseline="0" dirty="0" smtClean="0"/>
                        <a:t> to Friday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</a:tr>
              <a:tr h="582917"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General Enquiry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2582 4606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8:45</a:t>
                      </a:r>
                      <a:r>
                        <a:rPr lang="en-US" altLang="zh-TW" sz="1500" baseline="0" dirty="0" smtClean="0"/>
                        <a:t> am to 12:45 pm</a:t>
                      </a:r>
                    </a:p>
                    <a:p>
                      <a:r>
                        <a:rPr lang="en-US" altLang="zh-TW" sz="1500" baseline="0" dirty="0" smtClean="0"/>
                        <a:t>1:45 pm to 5:45 pm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</a:tr>
              <a:tr h="582917"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Web Accessibility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2582</a:t>
                      </a:r>
                      <a:r>
                        <a:rPr lang="en-US" altLang="zh-TW" sz="1500" baseline="0" dirty="0" smtClean="0"/>
                        <a:t> 6079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9:00 am to 1:00 pm</a:t>
                      </a:r>
                    </a:p>
                    <a:p>
                      <a:r>
                        <a:rPr lang="en-US" altLang="zh-TW" sz="1500" dirty="0" smtClean="0"/>
                        <a:t>2:00</a:t>
                      </a:r>
                      <a:r>
                        <a:rPr lang="en-US" altLang="zh-TW" sz="1500" baseline="0" dirty="0" smtClean="0"/>
                        <a:t> pm to 5:30 pm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</a:tr>
            </a:tbl>
          </a:graphicData>
        </a:graphic>
      </p:graphicFrame>
      <p:sp>
        <p:nvSpPr>
          <p:cNvPr id="17" name="文字方塊 7"/>
          <p:cNvSpPr txBox="1">
            <a:spLocks noChangeArrowheads="1"/>
          </p:cNvSpPr>
          <p:nvPr/>
        </p:nvSpPr>
        <p:spPr bwMode="auto">
          <a:xfrm>
            <a:off x="1403648" y="3514891"/>
            <a:ext cx="604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/>
            <a:r>
              <a:rPr kumimoji="0" lang="en-US" altLang="zh-TW" dirty="0">
                <a:solidFill>
                  <a:srgbClr val="FF0000"/>
                </a:solidFill>
              </a:rPr>
              <a:t>No header and title for the table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3750520"/>
              </p:ext>
            </p:extLst>
          </p:nvPr>
        </p:nvGraphicFramePr>
        <p:xfrm>
          <a:off x="1406701" y="4377655"/>
          <a:ext cx="5785764" cy="145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588"/>
                <a:gridCol w="1625268"/>
                <a:gridCol w="2231908"/>
              </a:tblGrid>
              <a:tr h="3519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Hotline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Telephone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Office Hours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</a:tr>
              <a:tr h="549648"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General Enquiry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2582 4606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8:45</a:t>
                      </a:r>
                      <a:r>
                        <a:rPr lang="en-US" altLang="zh-TW" sz="1500" baseline="0" dirty="0" smtClean="0"/>
                        <a:t> am to 12:45 pm</a:t>
                      </a:r>
                    </a:p>
                    <a:p>
                      <a:r>
                        <a:rPr lang="en-US" altLang="zh-TW" sz="1500" baseline="0" dirty="0" smtClean="0"/>
                        <a:t>1:45 pm to 5:45 pm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</a:tr>
              <a:tr h="549648"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Web Accessibility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2582</a:t>
                      </a:r>
                      <a:r>
                        <a:rPr lang="en-US" altLang="zh-TW" sz="1500" baseline="0" dirty="0" smtClean="0"/>
                        <a:t> 6079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  <a:tc>
                  <a:txBody>
                    <a:bodyPr/>
                    <a:lstStyle/>
                    <a:p>
                      <a:r>
                        <a:rPr lang="en-US" altLang="zh-TW" sz="1500" dirty="0" smtClean="0"/>
                        <a:t>9:00 am to 1:00 pm</a:t>
                      </a:r>
                    </a:p>
                    <a:p>
                      <a:r>
                        <a:rPr lang="en-US" altLang="zh-TW" sz="1500" dirty="0" smtClean="0"/>
                        <a:t>2:00</a:t>
                      </a:r>
                      <a:r>
                        <a:rPr lang="en-US" altLang="zh-TW" sz="1500" baseline="0" dirty="0" smtClean="0"/>
                        <a:t> pm to 5:30 pm</a:t>
                      </a:r>
                      <a:endParaRPr lang="zh-TW" altLang="en-US" sz="1500" dirty="0"/>
                    </a:p>
                  </a:txBody>
                  <a:tcPr marL="86786" marR="86786" marT="43393" marB="43393"/>
                </a:tc>
              </a:tr>
            </a:tbl>
          </a:graphicData>
        </a:graphic>
      </p:graphicFrame>
      <p:sp>
        <p:nvSpPr>
          <p:cNvPr id="21" name="矩形 7"/>
          <p:cNvSpPr/>
          <p:nvPr/>
        </p:nvSpPr>
        <p:spPr>
          <a:xfrm>
            <a:off x="1403648" y="4380880"/>
            <a:ext cx="576064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82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23. Table Header and Data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W23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2057400"/>
            <a:ext cx="565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941168"/>
            <a:ext cx="6444686" cy="130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手繪多邊形 21"/>
          <p:cNvSpPr/>
          <p:nvPr/>
        </p:nvSpPr>
        <p:spPr>
          <a:xfrm>
            <a:off x="1628682" y="4939863"/>
            <a:ext cx="5686518" cy="361346"/>
          </a:xfrm>
          <a:custGeom>
            <a:avLst/>
            <a:gdLst>
              <a:gd name="connsiteX0" fmla="*/ 4351283 w 5686097"/>
              <a:gd name="connsiteY0" fmla="*/ 0 h 336331"/>
              <a:gd name="connsiteX1" fmla="*/ 5686097 w 5686097"/>
              <a:gd name="connsiteY1" fmla="*/ 0 h 336331"/>
              <a:gd name="connsiteX2" fmla="*/ 5686097 w 5686097"/>
              <a:gd name="connsiteY2" fmla="*/ 210207 h 336331"/>
              <a:gd name="connsiteX3" fmla="*/ 4624552 w 5686097"/>
              <a:gd name="connsiteY3" fmla="*/ 210207 h 336331"/>
              <a:gd name="connsiteX4" fmla="*/ 4624552 w 5686097"/>
              <a:gd name="connsiteY4" fmla="*/ 336331 h 336331"/>
              <a:gd name="connsiteX5" fmla="*/ 0 w 5686097"/>
              <a:gd name="connsiteY5" fmla="*/ 325821 h 336331"/>
              <a:gd name="connsiteX6" fmla="*/ 0 w 5686097"/>
              <a:gd name="connsiteY6" fmla="*/ 178676 h 336331"/>
              <a:gd name="connsiteX7" fmla="*/ 4330263 w 5686097"/>
              <a:gd name="connsiteY7" fmla="*/ 189186 h 336331"/>
              <a:gd name="connsiteX8" fmla="*/ 4351283 w 5686097"/>
              <a:gd name="connsiteY8" fmla="*/ 0 h 336331"/>
              <a:gd name="connsiteX0" fmla="*/ 4311049 w 5686097"/>
              <a:gd name="connsiteY0" fmla="*/ 1306 h 336331"/>
              <a:gd name="connsiteX1" fmla="*/ 5686097 w 5686097"/>
              <a:gd name="connsiteY1" fmla="*/ 0 h 336331"/>
              <a:gd name="connsiteX2" fmla="*/ 5686097 w 5686097"/>
              <a:gd name="connsiteY2" fmla="*/ 210207 h 336331"/>
              <a:gd name="connsiteX3" fmla="*/ 4624552 w 5686097"/>
              <a:gd name="connsiteY3" fmla="*/ 210207 h 336331"/>
              <a:gd name="connsiteX4" fmla="*/ 4624552 w 5686097"/>
              <a:gd name="connsiteY4" fmla="*/ 336331 h 336331"/>
              <a:gd name="connsiteX5" fmla="*/ 0 w 5686097"/>
              <a:gd name="connsiteY5" fmla="*/ 325821 h 336331"/>
              <a:gd name="connsiteX6" fmla="*/ 0 w 5686097"/>
              <a:gd name="connsiteY6" fmla="*/ 178676 h 336331"/>
              <a:gd name="connsiteX7" fmla="*/ 4330263 w 5686097"/>
              <a:gd name="connsiteY7" fmla="*/ 189186 h 336331"/>
              <a:gd name="connsiteX8" fmla="*/ 4311049 w 5686097"/>
              <a:gd name="connsiteY8" fmla="*/ 1306 h 336331"/>
              <a:gd name="connsiteX0" fmla="*/ 4311049 w 5686097"/>
              <a:gd name="connsiteY0" fmla="*/ 1306 h 336331"/>
              <a:gd name="connsiteX1" fmla="*/ 5686097 w 5686097"/>
              <a:gd name="connsiteY1" fmla="*/ 0 h 336331"/>
              <a:gd name="connsiteX2" fmla="*/ 5686097 w 5686097"/>
              <a:gd name="connsiteY2" fmla="*/ 210207 h 336331"/>
              <a:gd name="connsiteX3" fmla="*/ 4599081 w 5686097"/>
              <a:gd name="connsiteY3" fmla="*/ 217330 h 336331"/>
              <a:gd name="connsiteX4" fmla="*/ 4624552 w 5686097"/>
              <a:gd name="connsiteY4" fmla="*/ 336331 h 336331"/>
              <a:gd name="connsiteX5" fmla="*/ 0 w 5686097"/>
              <a:gd name="connsiteY5" fmla="*/ 325821 h 336331"/>
              <a:gd name="connsiteX6" fmla="*/ 0 w 5686097"/>
              <a:gd name="connsiteY6" fmla="*/ 178676 h 336331"/>
              <a:gd name="connsiteX7" fmla="*/ 4330263 w 5686097"/>
              <a:gd name="connsiteY7" fmla="*/ 189186 h 336331"/>
              <a:gd name="connsiteX8" fmla="*/ 4311049 w 5686097"/>
              <a:gd name="connsiteY8" fmla="*/ 1306 h 336331"/>
              <a:gd name="connsiteX0" fmla="*/ 4311049 w 5686097"/>
              <a:gd name="connsiteY0" fmla="*/ 1306 h 361346"/>
              <a:gd name="connsiteX1" fmla="*/ 5686097 w 5686097"/>
              <a:gd name="connsiteY1" fmla="*/ 0 h 361346"/>
              <a:gd name="connsiteX2" fmla="*/ 5686097 w 5686097"/>
              <a:gd name="connsiteY2" fmla="*/ 210207 h 361346"/>
              <a:gd name="connsiteX3" fmla="*/ 4599081 w 5686097"/>
              <a:gd name="connsiteY3" fmla="*/ 217330 h 361346"/>
              <a:gd name="connsiteX4" fmla="*/ 4599081 w 5686097"/>
              <a:gd name="connsiteY4" fmla="*/ 361346 h 361346"/>
              <a:gd name="connsiteX5" fmla="*/ 0 w 5686097"/>
              <a:gd name="connsiteY5" fmla="*/ 325821 h 361346"/>
              <a:gd name="connsiteX6" fmla="*/ 0 w 5686097"/>
              <a:gd name="connsiteY6" fmla="*/ 178676 h 361346"/>
              <a:gd name="connsiteX7" fmla="*/ 4330263 w 5686097"/>
              <a:gd name="connsiteY7" fmla="*/ 189186 h 361346"/>
              <a:gd name="connsiteX8" fmla="*/ 4311049 w 5686097"/>
              <a:gd name="connsiteY8" fmla="*/ 1306 h 361346"/>
              <a:gd name="connsiteX0" fmla="*/ 4311049 w 5686097"/>
              <a:gd name="connsiteY0" fmla="*/ 1306 h 361346"/>
              <a:gd name="connsiteX1" fmla="*/ 5686097 w 5686097"/>
              <a:gd name="connsiteY1" fmla="*/ 0 h 361346"/>
              <a:gd name="connsiteX2" fmla="*/ 5686097 w 5686097"/>
              <a:gd name="connsiteY2" fmla="*/ 210207 h 361346"/>
              <a:gd name="connsiteX3" fmla="*/ 4599081 w 5686097"/>
              <a:gd name="connsiteY3" fmla="*/ 217330 h 361346"/>
              <a:gd name="connsiteX4" fmla="*/ 4599081 w 5686097"/>
              <a:gd name="connsiteY4" fmla="*/ 361346 h 361346"/>
              <a:gd name="connsiteX5" fmla="*/ 0 w 5686097"/>
              <a:gd name="connsiteY5" fmla="*/ 325821 h 361346"/>
              <a:gd name="connsiteX6" fmla="*/ 0 w 5686097"/>
              <a:gd name="connsiteY6" fmla="*/ 178676 h 361346"/>
              <a:gd name="connsiteX7" fmla="*/ 4305136 w 5686097"/>
              <a:gd name="connsiteY7" fmla="*/ 185019 h 361346"/>
              <a:gd name="connsiteX8" fmla="*/ 4311049 w 5686097"/>
              <a:gd name="connsiteY8" fmla="*/ 1306 h 361346"/>
              <a:gd name="connsiteX0" fmla="*/ 4303905 w 5686097"/>
              <a:gd name="connsiteY0" fmla="*/ 3687 h 361346"/>
              <a:gd name="connsiteX1" fmla="*/ 5686097 w 5686097"/>
              <a:gd name="connsiteY1" fmla="*/ 0 h 361346"/>
              <a:gd name="connsiteX2" fmla="*/ 5686097 w 5686097"/>
              <a:gd name="connsiteY2" fmla="*/ 210207 h 361346"/>
              <a:gd name="connsiteX3" fmla="*/ 4599081 w 5686097"/>
              <a:gd name="connsiteY3" fmla="*/ 217330 h 361346"/>
              <a:gd name="connsiteX4" fmla="*/ 4599081 w 5686097"/>
              <a:gd name="connsiteY4" fmla="*/ 361346 h 361346"/>
              <a:gd name="connsiteX5" fmla="*/ 0 w 5686097"/>
              <a:gd name="connsiteY5" fmla="*/ 325821 h 361346"/>
              <a:gd name="connsiteX6" fmla="*/ 0 w 5686097"/>
              <a:gd name="connsiteY6" fmla="*/ 178676 h 361346"/>
              <a:gd name="connsiteX7" fmla="*/ 4305136 w 5686097"/>
              <a:gd name="connsiteY7" fmla="*/ 185019 h 361346"/>
              <a:gd name="connsiteX8" fmla="*/ 4303905 w 5686097"/>
              <a:gd name="connsiteY8" fmla="*/ 3687 h 361346"/>
              <a:gd name="connsiteX0" fmla="*/ 4303905 w 5686097"/>
              <a:gd name="connsiteY0" fmla="*/ 3687 h 361346"/>
              <a:gd name="connsiteX1" fmla="*/ 5686097 w 5686097"/>
              <a:gd name="connsiteY1" fmla="*/ 0 h 361346"/>
              <a:gd name="connsiteX2" fmla="*/ 5686097 w 5686097"/>
              <a:gd name="connsiteY2" fmla="*/ 210207 h 361346"/>
              <a:gd name="connsiteX3" fmla="*/ 4599081 w 5686097"/>
              <a:gd name="connsiteY3" fmla="*/ 217330 h 361346"/>
              <a:gd name="connsiteX4" fmla="*/ 4599081 w 5686097"/>
              <a:gd name="connsiteY4" fmla="*/ 361346 h 361346"/>
              <a:gd name="connsiteX5" fmla="*/ 4341 w 5686097"/>
              <a:gd name="connsiteY5" fmla="*/ 339563 h 361346"/>
              <a:gd name="connsiteX6" fmla="*/ 0 w 5686097"/>
              <a:gd name="connsiteY6" fmla="*/ 178676 h 361346"/>
              <a:gd name="connsiteX7" fmla="*/ 4305136 w 5686097"/>
              <a:gd name="connsiteY7" fmla="*/ 185019 h 361346"/>
              <a:gd name="connsiteX8" fmla="*/ 4303905 w 5686097"/>
              <a:gd name="connsiteY8" fmla="*/ 3687 h 361346"/>
              <a:gd name="connsiteX0" fmla="*/ 4303905 w 5686097"/>
              <a:gd name="connsiteY0" fmla="*/ 3687 h 361346"/>
              <a:gd name="connsiteX1" fmla="*/ 5686097 w 5686097"/>
              <a:gd name="connsiteY1" fmla="*/ 0 h 361346"/>
              <a:gd name="connsiteX2" fmla="*/ 5686097 w 5686097"/>
              <a:gd name="connsiteY2" fmla="*/ 210207 h 361346"/>
              <a:gd name="connsiteX3" fmla="*/ 4599081 w 5686097"/>
              <a:gd name="connsiteY3" fmla="*/ 217330 h 361346"/>
              <a:gd name="connsiteX4" fmla="*/ 4599081 w 5686097"/>
              <a:gd name="connsiteY4" fmla="*/ 361346 h 361346"/>
              <a:gd name="connsiteX5" fmla="*/ 18629 w 5686097"/>
              <a:gd name="connsiteY5" fmla="*/ 353850 h 361346"/>
              <a:gd name="connsiteX6" fmla="*/ 0 w 5686097"/>
              <a:gd name="connsiteY6" fmla="*/ 178676 h 361346"/>
              <a:gd name="connsiteX7" fmla="*/ 4305136 w 5686097"/>
              <a:gd name="connsiteY7" fmla="*/ 185019 h 361346"/>
              <a:gd name="connsiteX8" fmla="*/ 4303905 w 5686097"/>
              <a:gd name="connsiteY8" fmla="*/ 3687 h 361346"/>
              <a:gd name="connsiteX0" fmla="*/ 4304326 w 5686518"/>
              <a:gd name="connsiteY0" fmla="*/ 3687 h 361346"/>
              <a:gd name="connsiteX1" fmla="*/ 5686518 w 5686518"/>
              <a:gd name="connsiteY1" fmla="*/ 0 h 361346"/>
              <a:gd name="connsiteX2" fmla="*/ 5686518 w 5686518"/>
              <a:gd name="connsiteY2" fmla="*/ 210207 h 361346"/>
              <a:gd name="connsiteX3" fmla="*/ 4599502 w 5686518"/>
              <a:gd name="connsiteY3" fmla="*/ 217330 h 361346"/>
              <a:gd name="connsiteX4" fmla="*/ 4599502 w 5686518"/>
              <a:gd name="connsiteY4" fmla="*/ 361346 h 361346"/>
              <a:gd name="connsiteX5" fmla="*/ 0 w 5686518"/>
              <a:gd name="connsiteY5" fmla="*/ 353850 h 361346"/>
              <a:gd name="connsiteX6" fmla="*/ 421 w 5686518"/>
              <a:gd name="connsiteY6" fmla="*/ 178676 h 361346"/>
              <a:gd name="connsiteX7" fmla="*/ 4305557 w 5686518"/>
              <a:gd name="connsiteY7" fmla="*/ 185019 h 361346"/>
              <a:gd name="connsiteX8" fmla="*/ 4304326 w 5686518"/>
              <a:gd name="connsiteY8" fmla="*/ 3687 h 36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6518" h="361346">
                <a:moveTo>
                  <a:pt x="4304326" y="3687"/>
                </a:moveTo>
                <a:lnTo>
                  <a:pt x="5686518" y="0"/>
                </a:lnTo>
                <a:lnTo>
                  <a:pt x="5686518" y="210207"/>
                </a:lnTo>
                <a:lnTo>
                  <a:pt x="4599502" y="217330"/>
                </a:lnTo>
                <a:lnTo>
                  <a:pt x="4599502" y="361346"/>
                </a:lnTo>
                <a:lnTo>
                  <a:pt x="0" y="353850"/>
                </a:lnTo>
                <a:cubicBezTo>
                  <a:pt x="140" y="295459"/>
                  <a:pt x="281" y="237067"/>
                  <a:pt x="421" y="178676"/>
                </a:cubicBezTo>
                <a:lnTo>
                  <a:pt x="4305557" y="185019"/>
                </a:lnTo>
                <a:cubicBezTo>
                  <a:pt x="4305147" y="124575"/>
                  <a:pt x="4304736" y="64131"/>
                  <a:pt x="4304326" y="36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78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24. Error Prevention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W24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269256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 algn="just">
              <a:spcBef>
                <a:spcPct val="30000"/>
              </a:spcBef>
              <a:defRPr/>
            </a:pPr>
            <a:r>
              <a:rPr kumimoji="0" lang="en-US" altLang="zh-TW" smtClean="0"/>
              <a:t>Provide error prevention for transactions </a:t>
            </a:r>
            <a:endParaRPr kumimoji="0" lang="zh-TW" altLang="en-US" smtClean="0"/>
          </a:p>
          <a:p>
            <a:pPr marL="0" indent="0">
              <a:spcBef>
                <a:spcPct val="30000"/>
              </a:spcBef>
              <a:buFont typeface="Arial" pitchFamily="34" charset="0"/>
              <a:buNone/>
            </a:pPr>
            <a:endParaRPr kumimoji="0" lang="en-US" sz="2000" u="sng" dirty="0"/>
          </a:p>
        </p:txBody>
      </p:sp>
      <p:grpSp>
        <p:nvGrpSpPr>
          <p:cNvPr id="8" name="Group 3"/>
          <p:cNvGrpSpPr/>
          <p:nvPr/>
        </p:nvGrpSpPr>
        <p:grpSpPr>
          <a:xfrm>
            <a:off x="323528" y="1916832"/>
            <a:ext cx="3727450" cy="3926830"/>
            <a:chOff x="323528" y="1916832"/>
            <a:chExt cx="3727450" cy="3926830"/>
          </a:xfrm>
        </p:grpSpPr>
        <p:pic>
          <p:nvPicPr>
            <p:cNvPr id="9" name="Picture 2" descr="A web form sample containing a button to 'Place Order' as the last step of a transaction.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16832"/>
              <a:ext cx="3461923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10"/>
            <p:cNvSpPr/>
            <p:nvPr/>
          </p:nvSpPr>
          <p:spPr bwMode="auto">
            <a:xfrm>
              <a:off x="323528" y="5157192"/>
              <a:ext cx="3727450" cy="6864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fontAlgn="auto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</a:pPr>
              <a:r>
                <a:rPr kumimoji="0" lang="en-US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User </a:t>
              </a:r>
              <a:r>
                <a:rPr kumimoji="0" lang="en-US" kern="0" dirty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is forced to place the order without a confirmation </a:t>
              </a:r>
              <a:r>
                <a:rPr kumimoji="0" lang="en-US" kern="0" dirty="0" smtClean="0">
                  <a:solidFill>
                    <a:srgbClr val="FF0000"/>
                  </a:solidFill>
                  <a:latin typeface="+mj-lt"/>
                  <a:ea typeface="+mn-ea"/>
                  <a:cs typeface="Times New Roman" pitchFamily="18" charset="0"/>
                </a:rPr>
                <a:t>process</a:t>
              </a:r>
              <a:endParaRPr kumimoji="0" lang="en-US" altLang="zh-TW" kern="0" dirty="0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>
          <a:xfrm>
            <a:off x="3851920" y="2420888"/>
            <a:ext cx="5055879" cy="3672408"/>
            <a:chOff x="3851920" y="2420888"/>
            <a:chExt cx="5055879" cy="3672408"/>
          </a:xfrm>
        </p:grpSpPr>
        <p:pic>
          <p:nvPicPr>
            <p:cNvPr id="12" name="Picture 4" descr="A web form sample containing a button to 'Confirm Order' so as to allow details to be changed before final submission.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420888"/>
              <a:ext cx="5055879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6"/>
            <p:cNvSpPr/>
            <p:nvPr/>
          </p:nvSpPr>
          <p:spPr bwMode="auto">
            <a:xfrm>
              <a:off x="3995936" y="5139189"/>
              <a:ext cx="46085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marL="0" lvl="1"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261938" algn="l"/>
                </a:tabLst>
                <a:defRPr/>
              </a:pPr>
              <a:r>
                <a:rPr kumimoji="0" lang="en-US" altLang="zh-TW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Allow </a:t>
              </a:r>
              <a:r>
                <a:rPr kumimoji="0" lang="en-US" altLang="zh-TW" b="1" kern="0" dirty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the user to first confirm and give him/her the option to change any of the details before the final submission</a:t>
              </a:r>
              <a:r>
                <a:rPr kumimoji="0" lang="en-US" altLang="zh-TW" sz="2000" b="1" kern="0" dirty="0" smtClean="0">
                  <a:solidFill>
                    <a:srgbClr val="002060"/>
                  </a:solidFill>
                  <a:latin typeface="+mj-lt"/>
                  <a:ea typeface="+mn-ea"/>
                  <a:cs typeface="Times New Roman" pitchFamily="18" charset="0"/>
                </a:rPr>
                <a:t> </a:t>
              </a:r>
              <a:endParaRPr kumimoji="0" lang="en-US" altLang="zh-TW" sz="2000" b="1" kern="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5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24. Error Prevention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W24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投影片編號版面配置區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0" indent="-361950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dirty="0" smtClean="0">
                <a:latin typeface="+mn-lt"/>
                <a:ea typeface="+mn-ea"/>
              </a:rPr>
              <a:t>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190495" cy="20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1"/>
            <a:ext cx="5184576" cy="200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>
          <a:xfrm>
            <a:off x="4427984" y="3413291"/>
            <a:ext cx="1580740" cy="366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427984" y="5703296"/>
            <a:ext cx="1580740" cy="366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465" y="178821"/>
            <a:ext cx="835919" cy="8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305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3347864" y="2420888"/>
            <a:ext cx="2736304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APPLY NOW!!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3284984"/>
            <a:ext cx="813690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Application Deadline : 30  November </a:t>
            </a:r>
            <a:r>
              <a:rPr kumimoji="0" lang="en-US" altLang="zh-TW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9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>
          <a:xfrm>
            <a:off x="0" y="1268760"/>
            <a:ext cx="9144000" cy="439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183282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Website Stream – Gold Criteria</a:t>
            </a:r>
            <a:endParaRPr lang="zh-TW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268760"/>
            <a:ext cx="8229600" cy="4997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0" lang="en-US" altLang="zh-TW" sz="2400" b="1" dirty="0" smtClean="0"/>
              <a:t>G01.</a:t>
            </a:r>
            <a:r>
              <a:rPr kumimoji="0" lang="zh-TW" altLang="en-US" sz="2400" b="1" dirty="0" smtClean="0"/>
              <a:t> </a:t>
            </a:r>
            <a:r>
              <a:rPr kumimoji="0" lang="en-GB" altLang="zh-HK" sz="2400" b="1" dirty="0" smtClean="0"/>
              <a:t>Provide accessible PDFs </a:t>
            </a:r>
            <a:r>
              <a:rPr kumimoji="0" lang="zh-TW" altLang="en-US" sz="2400" b="1" dirty="0" smtClean="0"/>
              <a:t> </a:t>
            </a:r>
            <a:r>
              <a:rPr kumimoji="0" lang="en-US" altLang="zh-TW" sz="2400" b="1" dirty="0" smtClean="0">
                <a:solidFill>
                  <a:srgbClr val="FF0000"/>
                </a:solidFill>
              </a:rPr>
              <a:t>(WAA2015)</a:t>
            </a:r>
            <a:endParaRPr kumimoji="0" lang="en-GB" altLang="zh-HK" sz="24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en-GB" altLang="zh-HK" sz="2000" dirty="0" smtClean="0"/>
              <a:t>For any PDF documents in the webpage, it shall provide the following accessible features, if applicable, –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Visual presentation of text and images of text has a contrast ratio of at least 4.5:1 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Provide meaning text alternatives for images 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Ensure correct tab and reading order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Hide decorative images with the </a:t>
            </a:r>
            <a:r>
              <a:rPr kumimoji="0" lang="en-GB" altLang="zh-HK" sz="1800" dirty="0" err="1" smtClean="0"/>
              <a:t>Artifact</a:t>
            </a:r>
            <a:r>
              <a:rPr kumimoji="0" lang="en-GB" altLang="zh-HK" sz="1800" dirty="0" smtClean="0"/>
              <a:t> tag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Use table elements for table markup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Perform OCR on a scanned PDF document to provide actual text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Provide links and link text 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Set the default language in the document 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Specify consistent page numbering</a:t>
            </a:r>
          </a:p>
          <a:p>
            <a:pPr lvl="1">
              <a:buFont typeface="+mj-lt"/>
              <a:buAutoNum type="alphaLcParenR"/>
            </a:pPr>
            <a:r>
              <a:rPr kumimoji="0" lang="en-GB" altLang="zh-HK" sz="1800" dirty="0" smtClean="0"/>
              <a:t>Specify the document title</a:t>
            </a:r>
            <a:endParaRPr kumimoji="0"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3824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Website Stream – Gold Criteria</a:t>
            </a:r>
            <a:endParaRPr lang="zh-TW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268760"/>
            <a:ext cx="8229600" cy="4997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/>
              <a:t>W14.</a:t>
            </a:r>
            <a:r>
              <a:rPr lang="zh-TW" altLang="en-US" sz="2400" b="1" dirty="0"/>
              <a:t> </a:t>
            </a:r>
            <a:r>
              <a:rPr lang="en-GB" altLang="zh-HK" sz="2400" b="1" dirty="0"/>
              <a:t>Provide accessible PDFs </a:t>
            </a:r>
            <a:r>
              <a:rPr lang="en-US" altLang="zh-TW" sz="2400" b="1" dirty="0">
                <a:solidFill>
                  <a:srgbClr val="FF0000"/>
                </a:solidFill>
              </a:rPr>
              <a:t>(WAA2016)</a:t>
            </a:r>
            <a:endParaRPr lang="en-GB" altLang="zh-HK" sz="2400" b="1" dirty="0"/>
          </a:p>
          <a:p>
            <a:pPr marL="0" indent="0">
              <a:buNone/>
            </a:pPr>
            <a:r>
              <a:rPr lang="en-GB" altLang="zh-HK" sz="2000" dirty="0"/>
              <a:t>For any PDF documents in the webpage, it shall provide the following accessible features, if applicable, –</a:t>
            </a:r>
          </a:p>
          <a:p>
            <a:pPr lvl="1">
              <a:buFont typeface="+mj-lt"/>
              <a:buAutoNum type="alphaLcParenR"/>
            </a:pPr>
            <a:r>
              <a:rPr lang="en-GB" altLang="zh-HK" sz="1800" dirty="0"/>
              <a:t>Provide meaning text alternatives for images </a:t>
            </a:r>
          </a:p>
          <a:p>
            <a:pPr lvl="1">
              <a:buFont typeface="+mj-lt"/>
              <a:buAutoNum type="alphaLcParenR"/>
            </a:pPr>
            <a:r>
              <a:rPr lang="en-GB" altLang="zh-HK" sz="1800" dirty="0"/>
              <a:t>Ensure correct tab and reading order</a:t>
            </a:r>
          </a:p>
          <a:p>
            <a:pPr lvl="1">
              <a:buFont typeface="+mj-lt"/>
              <a:buAutoNum type="alphaLcParenR"/>
            </a:pPr>
            <a:r>
              <a:rPr lang="en-GB" altLang="zh-HK" sz="1800" dirty="0"/>
              <a:t>Use table elements for table markup</a:t>
            </a:r>
          </a:p>
          <a:p>
            <a:pPr lvl="1">
              <a:buFont typeface="+mj-lt"/>
              <a:buAutoNum type="alphaLcParenR"/>
            </a:pPr>
            <a:r>
              <a:rPr lang="en-GB" altLang="zh-HK" sz="1800" dirty="0"/>
              <a:t>Set the default language in the document </a:t>
            </a:r>
          </a:p>
          <a:p>
            <a:pPr lvl="1">
              <a:buFont typeface="+mj-lt"/>
              <a:buAutoNum type="alphaLcParenR"/>
            </a:pPr>
            <a:r>
              <a:rPr lang="en-GB" altLang="zh-HK" sz="1800" dirty="0"/>
              <a:t>Specify the document title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989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 Accessibility Recognition Scheme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副標題 2"/>
          <p:cNvSpPr txBox="1">
            <a:spLocks/>
          </p:cNvSpPr>
          <p:nvPr/>
        </p:nvSpPr>
        <p:spPr bwMode="auto">
          <a:xfrm>
            <a:off x="539553" y="1412899"/>
            <a:ext cx="8496943" cy="56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0850" lvl="1" indent="-360363">
              <a:spcBef>
                <a:spcPct val="20000"/>
              </a:spcBef>
            </a:pPr>
            <a:r>
              <a:rPr lang="en-GB" altLang="zh-TW" sz="2800" b="1" dirty="0" smtClean="0">
                <a:solidFill>
                  <a:srgbClr val="7030A0"/>
                </a:solidFill>
                <a:latin typeface="+mn-lt"/>
                <a:cs typeface="+mn-cs"/>
              </a:rPr>
              <a:t>Testing Steps</a:t>
            </a:r>
          </a:p>
          <a:p>
            <a:pPr marL="450850" lvl="1" indent="-360363">
              <a:lnSpc>
                <a:spcPct val="120000"/>
              </a:lnSpc>
              <a:spcBef>
                <a:spcPts val="1200"/>
              </a:spcBef>
            </a:pPr>
            <a:r>
              <a:rPr lang="en-US" altLang="zh-TW" sz="2000" b="1" u="sng" dirty="0" smtClean="0">
                <a:solidFill>
                  <a:srgbClr val="004F8A"/>
                </a:solidFill>
                <a:latin typeface="+mj-lt"/>
                <a:cs typeface="+mn-cs"/>
              </a:rPr>
              <a:t>Code Scanning (</a:t>
            </a:r>
            <a:r>
              <a:rPr lang="zh-HK" altLang="zh-TW" sz="2000" b="1" u="sng" dirty="0" smtClean="0">
                <a:solidFill>
                  <a:srgbClr val="004F8A"/>
                </a:solidFill>
                <a:latin typeface="+mn-ea"/>
                <a:ea typeface="+mn-ea"/>
              </a:rPr>
              <a:t>編碼掃描</a:t>
            </a:r>
            <a:r>
              <a:rPr lang="en-US" altLang="zh-HK" sz="2000" b="1" u="sng" dirty="0" smtClean="0">
                <a:solidFill>
                  <a:srgbClr val="004F8A"/>
                </a:solidFill>
                <a:latin typeface="+mj-lt"/>
              </a:rPr>
              <a:t>) / Code Review</a:t>
            </a:r>
            <a:r>
              <a:rPr lang="en-US" altLang="zh-TW" sz="2000" b="1" u="sng" dirty="0" smtClean="0">
                <a:solidFill>
                  <a:srgbClr val="004F8A"/>
                </a:solidFill>
                <a:latin typeface="+mj-lt"/>
              </a:rPr>
              <a:t> (</a:t>
            </a:r>
            <a:r>
              <a:rPr lang="zh-HK" altLang="zh-TW" sz="2000" b="1" u="sng" dirty="0" smtClean="0">
                <a:solidFill>
                  <a:srgbClr val="004F8A"/>
                </a:solidFill>
                <a:latin typeface="+mn-ea"/>
                <a:ea typeface="+mn-ea"/>
              </a:rPr>
              <a:t>編碼檢查</a:t>
            </a:r>
            <a:r>
              <a:rPr lang="en-US" altLang="zh-HK" sz="2000" b="1" u="sng" dirty="0" smtClean="0">
                <a:solidFill>
                  <a:srgbClr val="004F8A"/>
                </a:solidFill>
                <a:latin typeface="+mj-lt"/>
              </a:rPr>
              <a:t>)</a:t>
            </a:r>
            <a:endParaRPr lang="en-US" altLang="zh-TW" sz="2000" b="1" u="sng" dirty="0" smtClean="0">
              <a:solidFill>
                <a:srgbClr val="004F8A"/>
              </a:solidFill>
              <a:latin typeface="+mj-lt"/>
            </a:endParaRPr>
          </a:p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altLang="zh-TW" sz="2200" b="1" dirty="0" smtClean="0">
                <a:latin typeface="+mj-lt"/>
              </a:rPr>
              <a:t>Total Validator Tools </a:t>
            </a:r>
            <a:r>
              <a:rPr kumimoji="0" lang="en-US" altLang="zh-TW" sz="1600" dirty="0" smtClean="0">
                <a:latin typeface="+mj-lt"/>
              </a:rPr>
              <a:t> (www.totalvalidator.com)</a:t>
            </a:r>
          </a:p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altLang="zh-TW" sz="2200" b="1" dirty="0" smtClean="0">
                <a:latin typeface="+mj-lt"/>
              </a:rPr>
              <a:t>AChecker </a:t>
            </a:r>
            <a:r>
              <a:rPr kumimoji="0" lang="en-US" altLang="zh-TW" sz="1600" dirty="0" smtClean="0">
                <a:latin typeface="+mj-lt"/>
              </a:rPr>
              <a:t>(achecker.ca/checker) </a:t>
            </a:r>
          </a:p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altLang="zh-TW" sz="2200" b="1" dirty="0" smtClean="0">
                <a:latin typeface="+mj-lt"/>
              </a:rPr>
              <a:t>WAVE  </a:t>
            </a:r>
            <a:r>
              <a:rPr kumimoji="0" lang="en-US" altLang="zh-TW" sz="1600" dirty="0">
                <a:latin typeface="+mj-lt"/>
              </a:rPr>
              <a:t>(</a:t>
            </a:r>
            <a:r>
              <a:rPr kumimoji="0" lang="en-US" altLang="zh-TW" sz="1600" dirty="0" smtClean="0">
                <a:latin typeface="+mj-lt"/>
              </a:rPr>
              <a:t>wave.webaim.org) </a:t>
            </a:r>
            <a:endParaRPr kumimoji="0" lang="en-US" altLang="zh-TW" sz="1600" dirty="0">
              <a:latin typeface="+mj-lt"/>
            </a:endParaRPr>
          </a:p>
          <a:p>
            <a:pPr marL="450850" lvl="1" indent="-360363">
              <a:lnSpc>
                <a:spcPct val="120000"/>
              </a:lnSpc>
              <a:spcBef>
                <a:spcPts val="1200"/>
              </a:spcBef>
            </a:pPr>
            <a:endParaRPr lang="en-US" altLang="zh-TW" sz="600" u="sng" dirty="0" smtClean="0">
              <a:latin typeface="+mj-lt"/>
            </a:endParaRPr>
          </a:p>
          <a:p>
            <a:pPr marL="450850" lvl="1" indent="-360363">
              <a:lnSpc>
                <a:spcPct val="120000"/>
              </a:lnSpc>
              <a:spcBef>
                <a:spcPts val="1200"/>
              </a:spcBef>
            </a:pPr>
            <a:r>
              <a:rPr lang="en-US" altLang="zh-TW" sz="2000" b="1" u="sng" dirty="0" smtClean="0">
                <a:solidFill>
                  <a:srgbClr val="004F8A"/>
                </a:solidFill>
                <a:latin typeface="+mj-lt"/>
              </a:rPr>
              <a:t>Visual Review (</a:t>
            </a:r>
            <a:r>
              <a:rPr lang="zh-HK" altLang="zh-TW" sz="2000" b="1" u="sng" dirty="0" smtClean="0">
                <a:solidFill>
                  <a:srgbClr val="004F8A"/>
                </a:solidFill>
                <a:latin typeface="+mn-ea"/>
                <a:ea typeface="+mn-ea"/>
              </a:rPr>
              <a:t>目視檢查</a:t>
            </a:r>
            <a:r>
              <a:rPr lang="en-US" altLang="zh-HK" sz="2000" b="1" u="sng" dirty="0" smtClean="0">
                <a:solidFill>
                  <a:srgbClr val="004F8A"/>
                </a:solidFill>
                <a:latin typeface="+mj-lt"/>
              </a:rPr>
              <a:t>)</a:t>
            </a:r>
          </a:p>
          <a:p>
            <a:pPr marL="450850" lvl="0" indent="-450850" eaLnBrk="0" hangingPunct="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kumimoji="0" lang="en-US" altLang="zh-TW" sz="2200" b="1" dirty="0" smtClean="0">
                <a:latin typeface="+mj-lt"/>
              </a:rPr>
              <a:t>Colour Contrast </a:t>
            </a:r>
            <a:r>
              <a:rPr kumimoji="0" lang="en-US" altLang="zh-TW" sz="2200" b="1" dirty="0" err="1" smtClean="0">
                <a:latin typeface="+mj-lt"/>
              </a:rPr>
              <a:t>Analyser</a:t>
            </a:r>
            <a:r>
              <a:rPr kumimoji="0" lang="en-US" altLang="zh-TW" sz="2200" b="1" dirty="0" smtClean="0">
                <a:latin typeface="+mj-lt"/>
              </a:rPr>
              <a:t> </a:t>
            </a:r>
            <a:r>
              <a:rPr kumimoji="0" lang="en-US" altLang="zh-TW" sz="2000" b="1" dirty="0" smtClean="0">
                <a:latin typeface="+mj-lt"/>
              </a:rPr>
              <a:t/>
            </a:r>
            <a:br>
              <a:rPr kumimoji="0" lang="en-US" altLang="zh-TW" sz="2000" b="1" dirty="0" smtClean="0">
                <a:latin typeface="+mj-lt"/>
              </a:rPr>
            </a:br>
            <a:r>
              <a:rPr kumimoji="0" lang="en-US" altLang="zh-TW" sz="1600" dirty="0" smtClean="0">
                <a:latin typeface="+mj-lt"/>
              </a:rPr>
              <a:t>(www.paciellogroup.com/resources/contrastanalyser) </a:t>
            </a:r>
          </a:p>
          <a:p>
            <a:pPr marL="450850" lvl="1" indent="-360363">
              <a:spcBef>
                <a:spcPts val="1200"/>
              </a:spcBef>
            </a:pPr>
            <a:endParaRPr lang="en-US" altLang="zh-TW" sz="2800" b="1" u="sng" dirty="0" smtClean="0">
              <a:latin typeface="+mn-lt"/>
            </a:endParaRPr>
          </a:p>
          <a:p>
            <a:pPr marL="450850" lvl="1" indent="-360363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196" y="2492896"/>
            <a:ext cx="2781300" cy="666751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511444"/>
            <a:ext cx="2770262" cy="25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267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638807"/>
            <a:ext cx="8748464" cy="4222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itchFamily="34" charset="-120"/>
              </a:rPr>
              <a:t>Web Accessibility Recognition Scheme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副標題 2"/>
          <p:cNvSpPr txBox="1">
            <a:spLocks/>
          </p:cNvSpPr>
          <p:nvPr/>
        </p:nvSpPr>
        <p:spPr bwMode="auto">
          <a:xfrm>
            <a:off x="539553" y="1412899"/>
            <a:ext cx="8496943" cy="56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0850" lvl="1" indent="-360363">
              <a:spcBef>
                <a:spcPct val="20000"/>
              </a:spcBef>
            </a:pPr>
            <a:r>
              <a:rPr lang="en-GB" altLang="zh-TW" sz="3200" b="1" dirty="0">
                <a:solidFill>
                  <a:srgbClr val="7030A0"/>
                </a:solidFill>
              </a:rPr>
              <a:t>Testing Steps</a:t>
            </a:r>
          </a:p>
          <a:p>
            <a:pPr marL="450850" lvl="1" indent="-360363">
              <a:spcBef>
                <a:spcPts val="1200"/>
              </a:spcBef>
            </a:pPr>
            <a:r>
              <a:rPr lang="en-US" altLang="zh-TW" sz="2000" b="1" u="sng" dirty="0">
                <a:solidFill>
                  <a:srgbClr val="004F8A"/>
                </a:solidFill>
              </a:rPr>
              <a:t>Manual Testing with Screen Reader (</a:t>
            </a:r>
            <a:r>
              <a:rPr lang="zh-HK" altLang="zh-TW" sz="2000" b="1" u="sng" dirty="0">
                <a:solidFill>
                  <a:srgbClr val="004F8A"/>
                </a:solidFill>
                <a:latin typeface="+mn-ea"/>
              </a:rPr>
              <a:t>使用讀屏軟件進行手動檢測</a:t>
            </a:r>
            <a:r>
              <a:rPr lang="en-US" altLang="zh-HK" sz="2000" b="1" u="sng" dirty="0">
                <a:solidFill>
                  <a:srgbClr val="004F8A"/>
                </a:solidFill>
              </a:rPr>
              <a:t>)</a:t>
            </a:r>
            <a:endParaRPr lang="en-US" altLang="zh-TW" sz="2000" b="1" u="sng" dirty="0">
              <a:solidFill>
                <a:srgbClr val="004F8A"/>
              </a:solidFill>
            </a:endParaRPr>
          </a:p>
          <a:p>
            <a:pPr marL="450850" lvl="0" indent="-45085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kumimoji="0" lang="en-US" altLang="zh-TW" sz="2400" b="1" dirty="0"/>
              <a:t>NVDA </a:t>
            </a:r>
            <a:r>
              <a:rPr kumimoji="0" lang="en-US" altLang="zh-TW" sz="1600" dirty="0" smtClean="0"/>
              <a:t>(www.hkbu.org.hk/en_services4_2.php</a:t>
            </a:r>
            <a:r>
              <a:rPr kumimoji="0" lang="en-US" altLang="zh-TW" sz="1600" dirty="0"/>
              <a:t>)</a:t>
            </a:r>
          </a:p>
          <a:p>
            <a:pPr marL="450850" lvl="0" indent="-45085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kumimoji="0" lang="en-US" altLang="zh-TW" sz="2400" b="1" dirty="0"/>
              <a:t>JAWS</a:t>
            </a:r>
            <a:r>
              <a:rPr kumimoji="0" lang="en-US" altLang="zh-TW" sz="2400" dirty="0"/>
              <a:t> </a:t>
            </a:r>
            <a:r>
              <a:rPr kumimoji="0" lang="en-US" altLang="zh-TW" sz="1600" dirty="0" smtClean="0"/>
              <a:t>(www.freedomscientific.com/Products/Blindness/JAWS</a:t>
            </a:r>
            <a:r>
              <a:rPr kumimoji="0" lang="en-US" altLang="zh-TW" sz="1600" dirty="0"/>
              <a:t>) </a:t>
            </a:r>
          </a:p>
          <a:p>
            <a:pPr marL="450850" lvl="1" indent="-360363">
              <a:spcBef>
                <a:spcPts val="1200"/>
              </a:spcBef>
            </a:pPr>
            <a:endParaRPr lang="en-US" altLang="zh-TW" sz="900" dirty="0"/>
          </a:p>
          <a:p>
            <a:pPr marL="450850" lvl="1" indent="-360363">
              <a:spcBef>
                <a:spcPts val="1200"/>
              </a:spcBef>
            </a:pPr>
            <a:r>
              <a:rPr lang="en-US" altLang="zh-TW" sz="2000" b="1" u="sng" dirty="0" smtClean="0">
                <a:solidFill>
                  <a:srgbClr val="004F8A"/>
                </a:solidFill>
              </a:rPr>
              <a:t>Human </a:t>
            </a:r>
            <a:r>
              <a:rPr lang="en-US" altLang="zh-TW" sz="2000" b="1" u="sng" dirty="0">
                <a:solidFill>
                  <a:srgbClr val="004F8A"/>
                </a:solidFill>
              </a:rPr>
              <a:t>Testing </a:t>
            </a:r>
            <a:r>
              <a:rPr lang="en-US" altLang="zh-TW" sz="2000" b="1" u="sng" dirty="0">
                <a:solidFill>
                  <a:srgbClr val="004F8A"/>
                </a:solidFill>
                <a:latin typeface="+mn-ea"/>
              </a:rPr>
              <a:t>(</a:t>
            </a:r>
            <a:r>
              <a:rPr lang="zh-HK" altLang="zh-TW" sz="2000" b="1" u="sng" dirty="0">
                <a:solidFill>
                  <a:srgbClr val="004F8A"/>
                </a:solidFill>
                <a:latin typeface="+mn-ea"/>
              </a:rPr>
              <a:t>使用者測試</a:t>
            </a:r>
            <a:r>
              <a:rPr lang="en-US" altLang="zh-HK" sz="2000" b="1" u="sng" dirty="0">
                <a:solidFill>
                  <a:srgbClr val="004F8A"/>
                </a:solidFill>
                <a:latin typeface="+mn-ea"/>
              </a:rPr>
              <a:t>)</a:t>
            </a:r>
            <a:endParaRPr lang="en-US" altLang="zh-TW" sz="2000" b="1" u="sng" dirty="0">
              <a:solidFill>
                <a:srgbClr val="004F8A"/>
              </a:solidFill>
              <a:latin typeface="+mn-ea"/>
            </a:endParaRPr>
          </a:p>
          <a:p>
            <a:pPr marL="450850" lvl="1" indent="-360363">
              <a:spcBef>
                <a:spcPct val="20000"/>
              </a:spcBef>
              <a:buFont typeface="Arial" pitchFamily="34" charset="0"/>
              <a:buChar char="•"/>
            </a:pPr>
            <a:endParaRPr kumimoji="0" lang="en-GB" altLang="zh-HK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190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67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11924</TotalTime>
  <Words>2165</Words>
  <Application>Microsoft Office PowerPoint</Application>
  <PresentationFormat>如螢幕大小 (4:3)</PresentationFormat>
  <Paragraphs>418</Paragraphs>
  <Slides>58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Custom Design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</vt:vector>
  </TitlesOfParts>
  <Company>The Government of HKSAR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Accessibility</dc:title>
  <dc:subject>Introduction to Web Accessibility</dc:subject>
  <dc:creator>OGCIO</dc:creator>
  <cp:lastModifiedBy>Sarah SS LEUNG</cp:lastModifiedBy>
  <cp:revision>1367</cp:revision>
  <dcterms:created xsi:type="dcterms:W3CDTF">2011-09-21T04:23:14Z</dcterms:created>
  <dcterms:modified xsi:type="dcterms:W3CDTF">2015-11-05T07:07:10Z</dcterms:modified>
</cp:coreProperties>
</file>